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y="5143500" cx="9144000"/>
  <p:notesSz cx="6858000" cy="9144000"/>
  <p:embeddedFontLst>
    <p:embeddedFont>
      <p:font typeface="Roboto"/>
      <p:regular r:id="rId63"/>
      <p:bold r:id="rId64"/>
      <p:italic r:id="rId65"/>
      <p:boldItalic r:id="rId66"/>
    </p:embeddedFont>
    <p:embeddedFont>
      <p:font typeface="Proxima Nova"/>
      <p:regular r:id="rId67"/>
      <p:bold r:id="rId68"/>
      <p:italic r:id="rId69"/>
      <p:boldItalic r:id="rId70"/>
    </p:embeddedFont>
    <p:embeddedFont>
      <p:font typeface="Roboto Medium"/>
      <p:regular r:id="rId71"/>
      <p:bold r:id="rId72"/>
      <p:italic r:id="rId73"/>
      <p:boldItalic r:id="rId74"/>
    </p:embeddedFont>
    <p:embeddedFont>
      <p:font typeface="Amatic SC"/>
      <p:regular r:id="rId75"/>
      <p:bold r:id="rId76"/>
    </p:embeddedFont>
    <p:embeddedFont>
      <p:font typeface="Cabin"/>
      <p:regular r:id="rId77"/>
      <p:bold r:id="rId78"/>
      <p:italic r:id="rId79"/>
      <p:boldItalic r:id="rId80"/>
    </p:embeddedFont>
    <p:embeddedFont>
      <p:font typeface="Lato"/>
      <p:regular r:id="rId81"/>
      <p:bold r:id="rId82"/>
      <p:italic r:id="rId83"/>
      <p:boldItalic r:id="rId84"/>
    </p:embeddedFont>
    <p:embeddedFont>
      <p:font typeface="Lora"/>
      <p:regular r:id="rId85"/>
      <p:bold r:id="rId86"/>
      <p:italic r:id="rId87"/>
      <p:boldItalic r:id="rId88"/>
    </p:embeddedFont>
    <p:embeddedFont>
      <p:font typeface="Proxima Nova Semibold"/>
      <p:regular r:id="rId89"/>
      <p:bold r:id="rId90"/>
      <p:boldItalic r:id="rId91"/>
    </p:embeddedFont>
    <p:embeddedFont>
      <p:font typeface="DM Serif Display"/>
      <p:regular r:id="rId92"/>
      <p: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D1D7192-BA50-4DAA-9800-EE2F17175819}">
  <a:tblStyle styleId="{1D1D7192-BA50-4DAA-9800-EE2F1717581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158397A-A8E1-4A80-9866-FCC621F58240}"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Lato-boldItalic.fntdata"/><Relationship Id="rId83" Type="http://schemas.openxmlformats.org/officeDocument/2006/relationships/font" Target="fonts/Lato-italic.fntdata"/><Relationship Id="rId42" Type="http://schemas.openxmlformats.org/officeDocument/2006/relationships/slide" Target="slides/slide35.xml"/><Relationship Id="rId86" Type="http://schemas.openxmlformats.org/officeDocument/2006/relationships/font" Target="fonts/Lora-bold.fntdata"/><Relationship Id="rId41" Type="http://schemas.openxmlformats.org/officeDocument/2006/relationships/slide" Target="slides/slide34.xml"/><Relationship Id="rId85" Type="http://schemas.openxmlformats.org/officeDocument/2006/relationships/font" Target="fonts/Lora-regular.fntdata"/><Relationship Id="rId44" Type="http://schemas.openxmlformats.org/officeDocument/2006/relationships/slide" Target="slides/slide37.xml"/><Relationship Id="rId88" Type="http://schemas.openxmlformats.org/officeDocument/2006/relationships/font" Target="fonts/Lora-boldItalic.fntdata"/><Relationship Id="rId43" Type="http://schemas.openxmlformats.org/officeDocument/2006/relationships/slide" Target="slides/slide36.xml"/><Relationship Id="rId87" Type="http://schemas.openxmlformats.org/officeDocument/2006/relationships/font" Target="fonts/Lora-italic.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ProximaNovaSemibold-regular.fntdata"/><Relationship Id="rId80" Type="http://schemas.openxmlformats.org/officeDocument/2006/relationships/font" Target="fonts/Cabin-boldItalic.fntdata"/><Relationship Id="rId82" Type="http://schemas.openxmlformats.org/officeDocument/2006/relationships/font" Target="fonts/Lato-bold.fntdata"/><Relationship Id="rId81" Type="http://schemas.openxmlformats.org/officeDocument/2006/relationships/font" Target="fonts/Lato-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Medium-italic.fntdata"/><Relationship Id="rId72" Type="http://schemas.openxmlformats.org/officeDocument/2006/relationships/font" Target="fonts/RobotoMedium-bold.fntdata"/><Relationship Id="rId31" Type="http://schemas.openxmlformats.org/officeDocument/2006/relationships/slide" Target="slides/slide24.xml"/><Relationship Id="rId75" Type="http://schemas.openxmlformats.org/officeDocument/2006/relationships/font" Target="fonts/AmaticSC-regular.fntdata"/><Relationship Id="rId30" Type="http://schemas.openxmlformats.org/officeDocument/2006/relationships/slide" Target="slides/slide23.xml"/><Relationship Id="rId74" Type="http://schemas.openxmlformats.org/officeDocument/2006/relationships/font" Target="fonts/RobotoMedium-boldItalic.fntdata"/><Relationship Id="rId33" Type="http://schemas.openxmlformats.org/officeDocument/2006/relationships/slide" Target="slides/slide26.xml"/><Relationship Id="rId77" Type="http://schemas.openxmlformats.org/officeDocument/2006/relationships/font" Target="fonts/Cabin-regular.fntdata"/><Relationship Id="rId32" Type="http://schemas.openxmlformats.org/officeDocument/2006/relationships/slide" Target="slides/slide25.xml"/><Relationship Id="rId76" Type="http://schemas.openxmlformats.org/officeDocument/2006/relationships/font" Target="fonts/AmaticSC-bold.fntdata"/><Relationship Id="rId35" Type="http://schemas.openxmlformats.org/officeDocument/2006/relationships/slide" Target="slides/slide28.xml"/><Relationship Id="rId79" Type="http://schemas.openxmlformats.org/officeDocument/2006/relationships/font" Target="fonts/Cabin-italic.fntdata"/><Relationship Id="rId34" Type="http://schemas.openxmlformats.org/officeDocument/2006/relationships/slide" Target="slides/slide27.xml"/><Relationship Id="rId78" Type="http://schemas.openxmlformats.org/officeDocument/2006/relationships/font" Target="fonts/Cabin-bold.fntdata"/><Relationship Id="rId71" Type="http://schemas.openxmlformats.org/officeDocument/2006/relationships/font" Target="fonts/RobotoMedium-regular.fntdata"/><Relationship Id="rId70" Type="http://schemas.openxmlformats.org/officeDocument/2006/relationships/font" Target="fonts/ProximaNova-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5.xml"/><Relationship Id="rId66" Type="http://schemas.openxmlformats.org/officeDocument/2006/relationships/font" Target="fonts/Roboto-boldItalic.fntdata"/><Relationship Id="rId21" Type="http://schemas.openxmlformats.org/officeDocument/2006/relationships/slide" Target="slides/slide14.xml"/><Relationship Id="rId65" Type="http://schemas.openxmlformats.org/officeDocument/2006/relationships/font" Target="fonts/Roboto-italic.fntdata"/><Relationship Id="rId24" Type="http://schemas.openxmlformats.org/officeDocument/2006/relationships/slide" Target="slides/slide17.xml"/><Relationship Id="rId68" Type="http://schemas.openxmlformats.org/officeDocument/2006/relationships/font" Target="fonts/ProximaNova-bold.fntdata"/><Relationship Id="rId23" Type="http://schemas.openxmlformats.org/officeDocument/2006/relationships/slide" Target="slides/slide16.xml"/><Relationship Id="rId67" Type="http://schemas.openxmlformats.org/officeDocument/2006/relationships/font" Target="fonts/ProximaNova-regular.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ProximaNovaSemibold-boldItalic.fntdata"/><Relationship Id="rId90" Type="http://schemas.openxmlformats.org/officeDocument/2006/relationships/font" Target="fonts/ProximaNovaSemibold-bold.fntdata"/><Relationship Id="rId93" Type="http://schemas.openxmlformats.org/officeDocument/2006/relationships/font" Target="fonts/DMSerifDisplay-italic.fntdata"/><Relationship Id="rId92" Type="http://schemas.openxmlformats.org/officeDocument/2006/relationships/font" Target="fonts/DMSerifDisplay-regular.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a1242414e1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a1242414e1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a1242414e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a1242414e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a1242414e1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a1242414e1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a1242414e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a1242414e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a1242414e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a1242414e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a1242414e1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a1242414e1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8b385fd27f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8b385fd27f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a1242414e1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a1242414e1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a1242414e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a1242414e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a1242414e1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a1242414e1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8b385fd2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8b385fd2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a1242414e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a1242414e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8b385fd27f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8b385fd27f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a1242414e1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a1242414e1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a1242414e1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a1242414e1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a1242414e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a1242414e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ga1242414e1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5" name="Google Shape;1735;ga1242414e1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a1242414e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a1242414e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a1242414e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2" name="Google Shape;1772;ga1242414e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a1242414e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4" name="Google Shape;1794;ga1242414e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a1242414e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a1242414e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8b385fd27f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8b385fd27f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a1242414e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a1242414e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g97767bb796_0_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6" name="Google Shape;1956;g97767bb796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a1242414e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9" name="Google Shape;1979;ga1242414e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a1242414e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a1242414e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ga1242414e1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1" name="Google Shape;2001;ga1242414e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8b385fd27f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8b385fd27f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g97767bb796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97767bb796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g8b385fd27f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8" name="Google Shape;2068;g8b385fd27f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g1556d6e771d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5" name="Google Shape;2075;g1556d6e771d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1556d6e771d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1556d6e771d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a1242414e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a1242414e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g1556d6e771d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7" name="Google Shape;2087;g1556d6e771d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g1556d6e771d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3" name="Google Shape;2103;g1556d6e771d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g1556d6e771d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9" name="Google Shape;2119;g1556d6e771d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6" name="Shape 2456"/>
        <p:cNvGrpSpPr/>
        <p:nvPr/>
      </p:nvGrpSpPr>
      <p:grpSpPr>
        <a:xfrm>
          <a:off x="0" y="0"/>
          <a:ext cx="0" cy="0"/>
          <a:chOff x="0" y="0"/>
          <a:chExt cx="0" cy="0"/>
        </a:xfrm>
      </p:grpSpPr>
      <p:sp>
        <p:nvSpPr>
          <p:cNvPr id="2457" name="Google Shape;2457;g1556d6e771d_2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8" name="Google Shape;2458;g1556d6e771d_2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7" name="Shape 4657"/>
        <p:cNvGrpSpPr/>
        <p:nvPr/>
      </p:nvGrpSpPr>
      <p:grpSpPr>
        <a:xfrm>
          <a:off x="0" y="0"/>
          <a:ext cx="0" cy="0"/>
          <a:chOff x="0" y="0"/>
          <a:chExt cx="0" cy="0"/>
        </a:xfrm>
      </p:grpSpPr>
      <p:sp>
        <p:nvSpPr>
          <p:cNvPr id="4658" name="Google Shape;4658;g1556d6e771d_2_2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9" name="Google Shape;4659;g1556d6e771d_2_2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6" name="Shape 5076"/>
        <p:cNvGrpSpPr/>
        <p:nvPr/>
      </p:nvGrpSpPr>
      <p:grpSpPr>
        <a:xfrm>
          <a:off x="0" y="0"/>
          <a:ext cx="0" cy="0"/>
          <a:chOff x="0" y="0"/>
          <a:chExt cx="0" cy="0"/>
        </a:xfrm>
      </p:grpSpPr>
      <p:sp>
        <p:nvSpPr>
          <p:cNvPr id="5077" name="Google Shape;5077;g1556d6e771d_2_3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8" name="Google Shape;5078;g1556d6e771d_2_3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6" name="Shape 5246"/>
        <p:cNvGrpSpPr/>
        <p:nvPr/>
      </p:nvGrpSpPr>
      <p:grpSpPr>
        <a:xfrm>
          <a:off x="0" y="0"/>
          <a:ext cx="0" cy="0"/>
          <a:chOff x="0" y="0"/>
          <a:chExt cx="0" cy="0"/>
        </a:xfrm>
      </p:grpSpPr>
      <p:sp>
        <p:nvSpPr>
          <p:cNvPr id="5247" name="Google Shape;5247;g1556d6e771d_2_3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8" name="Google Shape;5248;g1556d6e771d_2_3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1" name="Shape 5651"/>
        <p:cNvGrpSpPr/>
        <p:nvPr/>
      </p:nvGrpSpPr>
      <p:grpSpPr>
        <a:xfrm>
          <a:off x="0" y="0"/>
          <a:ext cx="0" cy="0"/>
          <a:chOff x="0" y="0"/>
          <a:chExt cx="0" cy="0"/>
        </a:xfrm>
      </p:grpSpPr>
      <p:sp>
        <p:nvSpPr>
          <p:cNvPr id="5652" name="Google Shape;5652;g1556d6e771d_2_3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3" name="Google Shape;5653;g1556d6e771d_2_3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1" name="Shape 6031"/>
        <p:cNvGrpSpPr/>
        <p:nvPr/>
      </p:nvGrpSpPr>
      <p:grpSpPr>
        <a:xfrm>
          <a:off x="0" y="0"/>
          <a:ext cx="0" cy="0"/>
          <a:chOff x="0" y="0"/>
          <a:chExt cx="0" cy="0"/>
        </a:xfrm>
      </p:grpSpPr>
      <p:sp>
        <p:nvSpPr>
          <p:cNvPr id="6032" name="Google Shape;6032;g1556d6e771d_2_3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3" name="Google Shape;6033;g1556d6e771d_2_3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5" name="Shape 6445"/>
        <p:cNvGrpSpPr/>
        <p:nvPr/>
      </p:nvGrpSpPr>
      <p:grpSpPr>
        <a:xfrm>
          <a:off x="0" y="0"/>
          <a:ext cx="0" cy="0"/>
          <a:chOff x="0" y="0"/>
          <a:chExt cx="0" cy="0"/>
        </a:xfrm>
      </p:grpSpPr>
      <p:sp>
        <p:nvSpPr>
          <p:cNvPr id="6446" name="Google Shape;6446;g1556d6e771d_2_4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7" name="Google Shape;6447;g1556d6e771d_2_4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8b385fd27f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8b385fd27f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6" name="Shape 6806"/>
        <p:cNvGrpSpPr/>
        <p:nvPr/>
      </p:nvGrpSpPr>
      <p:grpSpPr>
        <a:xfrm>
          <a:off x="0" y="0"/>
          <a:ext cx="0" cy="0"/>
          <a:chOff x="0" y="0"/>
          <a:chExt cx="0" cy="0"/>
        </a:xfrm>
      </p:grpSpPr>
      <p:sp>
        <p:nvSpPr>
          <p:cNvPr id="6807" name="Google Shape;6807;g1556d6e771d_2_4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8" name="Google Shape;6808;g1556d6e771d_2_4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6" name="Shape 7316"/>
        <p:cNvGrpSpPr/>
        <p:nvPr/>
      </p:nvGrpSpPr>
      <p:grpSpPr>
        <a:xfrm>
          <a:off x="0" y="0"/>
          <a:ext cx="0" cy="0"/>
          <a:chOff x="0" y="0"/>
          <a:chExt cx="0" cy="0"/>
        </a:xfrm>
      </p:grpSpPr>
      <p:sp>
        <p:nvSpPr>
          <p:cNvPr id="7317" name="Google Shape;7317;g1556d6e771d_2_5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8" name="Google Shape;7318;g1556d6e771d_2_5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6" name="Shape 7936"/>
        <p:cNvGrpSpPr/>
        <p:nvPr/>
      </p:nvGrpSpPr>
      <p:grpSpPr>
        <a:xfrm>
          <a:off x="0" y="0"/>
          <a:ext cx="0" cy="0"/>
          <a:chOff x="0" y="0"/>
          <a:chExt cx="0" cy="0"/>
        </a:xfrm>
      </p:grpSpPr>
      <p:sp>
        <p:nvSpPr>
          <p:cNvPr id="7937" name="Google Shape;7937;g1556d6e771d_2_5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8" name="Google Shape;7938;g1556d6e771d_2_5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0" name="Shape 8530"/>
        <p:cNvGrpSpPr/>
        <p:nvPr/>
      </p:nvGrpSpPr>
      <p:grpSpPr>
        <a:xfrm>
          <a:off x="0" y="0"/>
          <a:ext cx="0" cy="0"/>
          <a:chOff x="0" y="0"/>
          <a:chExt cx="0" cy="0"/>
        </a:xfrm>
      </p:grpSpPr>
      <p:sp>
        <p:nvSpPr>
          <p:cNvPr id="8531" name="Google Shape;8531;g1556d6e771d_2_6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2" name="Google Shape;8532;g1556d6e771d_2_6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1" name="Shape 8851"/>
        <p:cNvGrpSpPr/>
        <p:nvPr/>
      </p:nvGrpSpPr>
      <p:grpSpPr>
        <a:xfrm>
          <a:off x="0" y="0"/>
          <a:ext cx="0" cy="0"/>
          <a:chOff x="0" y="0"/>
          <a:chExt cx="0" cy="0"/>
        </a:xfrm>
      </p:grpSpPr>
      <p:sp>
        <p:nvSpPr>
          <p:cNvPr id="8852" name="Google Shape;8852;g1556d6e771d_2_6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3" name="Google Shape;8853;g1556d6e771d_2_6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9" name="Shape 9159"/>
        <p:cNvGrpSpPr/>
        <p:nvPr/>
      </p:nvGrpSpPr>
      <p:grpSpPr>
        <a:xfrm>
          <a:off x="0" y="0"/>
          <a:ext cx="0" cy="0"/>
          <a:chOff x="0" y="0"/>
          <a:chExt cx="0" cy="0"/>
        </a:xfrm>
      </p:grpSpPr>
      <p:sp>
        <p:nvSpPr>
          <p:cNvPr id="9160" name="Google Shape;9160;g1556d6e771d_2_8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1" name="Google Shape;9161;g1556d6e771d_2_8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a1242414e1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a1242414e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a1242414e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a1242414e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a1242414e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a1242414e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a1242414e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a1242414e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ph idx="2" type="pic"/>
          </p:nvPr>
        </p:nvSpPr>
        <p:spPr>
          <a:xfrm>
            <a:off x="5204325" y="895772"/>
            <a:ext cx="3351600" cy="3351600"/>
          </a:xfrm>
          <a:prstGeom prst="ellipse">
            <a:avLst/>
          </a:prstGeom>
          <a:noFill/>
          <a:ln>
            <a:noFill/>
          </a:ln>
        </p:spPr>
      </p:sp>
      <p:sp>
        <p:nvSpPr>
          <p:cNvPr id="10" name="Google Shape;10;p2"/>
          <p:cNvSpPr txBox="1"/>
          <p:nvPr>
            <p:ph type="ctrTitle"/>
          </p:nvPr>
        </p:nvSpPr>
        <p:spPr>
          <a:xfrm>
            <a:off x="713100" y="1372900"/>
            <a:ext cx="4163700" cy="1646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4800"/>
              <a:buNone/>
              <a:defRPr sz="4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713100" y="3248200"/>
            <a:ext cx="4163700" cy="40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2" name="Google Shape;12;p2"/>
          <p:cNvGrpSpPr/>
          <p:nvPr/>
        </p:nvGrpSpPr>
        <p:grpSpPr>
          <a:xfrm>
            <a:off x="-577050" y="-1087744"/>
            <a:ext cx="9542600" cy="6014894"/>
            <a:chOff x="-577050" y="-1087744"/>
            <a:chExt cx="9542600" cy="6014894"/>
          </a:xfrm>
        </p:grpSpPr>
        <p:grpSp>
          <p:nvGrpSpPr>
            <p:cNvPr id="13" name="Google Shape;13;p2"/>
            <p:cNvGrpSpPr/>
            <p:nvPr/>
          </p:nvGrpSpPr>
          <p:grpSpPr>
            <a:xfrm>
              <a:off x="-577050" y="-1087744"/>
              <a:ext cx="9542600" cy="6014894"/>
              <a:chOff x="-577050" y="-1087744"/>
              <a:chExt cx="9542600" cy="6014894"/>
            </a:xfrm>
          </p:grpSpPr>
          <p:sp>
            <p:nvSpPr>
              <p:cNvPr id="14" name="Google Shape;14;p2"/>
              <p:cNvSpPr/>
              <p:nvPr/>
            </p:nvSpPr>
            <p:spPr>
              <a:xfrm rot="6938708">
                <a:off x="402702" y="-1272201"/>
                <a:ext cx="1586389" cy="3171754"/>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8115300" y="4279600"/>
                <a:ext cx="850250" cy="647550"/>
                <a:chOff x="4281500" y="1208725"/>
                <a:chExt cx="850250" cy="647550"/>
              </a:xfrm>
            </p:grpSpPr>
            <p:sp>
              <p:nvSpPr>
                <p:cNvPr id="16" name="Google Shape;16;p2"/>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 name="Google Shape;25;p2"/>
            <p:cNvGrpSpPr/>
            <p:nvPr/>
          </p:nvGrpSpPr>
          <p:grpSpPr>
            <a:xfrm>
              <a:off x="4826000" y="93175"/>
              <a:ext cx="850250" cy="647550"/>
              <a:chOff x="4281500" y="1208725"/>
              <a:chExt cx="850250" cy="647550"/>
            </a:xfrm>
          </p:grpSpPr>
          <p:sp>
            <p:nvSpPr>
              <p:cNvPr id="26" name="Google Shape;26;p2"/>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9" name="Shape 219"/>
        <p:cNvGrpSpPr/>
        <p:nvPr/>
      </p:nvGrpSpPr>
      <p:grpSpPr>
        <a:xfrm>
          <a:off x="0" y="0"/>
          <a:ext cx="0" cy="0"/>
          <a:chOff x="0" y="0"/>
          <a:chExt cx="0" cy="0"/>
        </a:xfrm>
      </p:grpSpPr>
      <p:grpSp>
        <p:nvGrpSpPr>
          <p:cNvPr id="220" name="Google Shape;220;p11"/>
          <p:cNvGrpSpPr/>
          <p:nvPr/>
        </p:nvGrpSpPr>
        <p:grpSpPr>
          <a:xfrm>
            <a:off x="-956514" y="151200"/>
            <a:ext cx="9922064" cy="6334567"/>
            <a:chOff x="-956514" y="151200"/>
            <a:chExt cx="9922064" cy="6334567"/>
          </a:xfrm>
        </p:grpSpPr>
        <p:sp>
          <p:nvSpPr>
            <p:cNvPr id="221" name="Google Shape;221;p11"/>
            <p:cNvSpPr/>
            <p:nvPr/>
          </p:nvSpPr>
          <p:spPr>
            <a:xfrm rot="-928392">
              <a:off x="-562156" y="3159754"/>
              <a:ext cx="1586449" cy="3171872"/>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11"/>
            <p:cNvGrpSpPr/>
            <p:nvPr/>
          </p:nvGrpSpPr>
          <p:grpSpPr>
            <a:xfrm>
              <a:off x="7868650" y="151200"/>
              <a:ext cx="1096900" cy="4775950"/>
              <a:chOff x="7868650" y="151200"/>
              <a:chExt cx="1096900" cy="4775950"/>
            </a:xfrm>
          </p:grpSpPr>
          <p:grpSp>
            <p:nvGrpSpPr>
              <p:cNvPr id="223" name="Google Shape;223;p11"/>
              <p:cNvGrpSpPr/>
              <p:nvPr/>
            </p:nvGrpSpPr>
            <p:grpSpPr>
              <a:xfrm>
                <a:off x="8003750" y="151200"/>
                <a:ext cx="929800" cy="791025"/>
                <a:chOff x="4201950" y="1208725"/>
                <a:chExt cx="929800" cy="791025"/>
              </a:xfrm>
            </p:grpSpPr>
            <p:sp>
              <p:nvSpPr>
                <p:cNvPr id="224" name="Google Shape;224;p11"/>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a:off x="4201950" y="1360400"/>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a:off x="4999150" y="1430225"/>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a:off x="4823500" y="1908825"/>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11"/>
              <p:cNvGrpSpPr/>
              <p:nvPr/>
            </p:nvGrpSpPr>
            <p:grpSpPr>
              <a:xfrm>
                <a:off x="7868650" y="4056400"/>
                <a:ext cx="1096900" cy="870750"/>
                <a:chOff x="4034850" y="985525"/>
                <a:chExt cx="1096900" cy="870750"/>
              </a:xfrm>
            </p:grpSpPr>
            <p:sp>
              <p:nvSpPr>
                <p:cNvPr id="234" name="Google Shape;234;p11"/>
                <p:cNvSpPr/>
                <p:nvPr/>
              </p:nvSpPr>
              <p:spPr>
                <a:xfrm>
                  <a:off x="5035200" y="98552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1"/>
                <p:cNvSpPr/>
                <p:nvPr/>
              </p:nvSpPr>
              <p:spPr>
                <a:xfrm>
                  <a:off x="4207963" y="1599000"/>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a:off x="4034850" y="1726600"/>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p:nvPr/>
              </p:nvSpPr>
              <p:spPr>
                <a:xfrm>
                  <a:off x="4377350" y="1667038"/>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1"/>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43" name="Google Shape;243;p11"/>
          <p:cNvSpPr txBox="1"/>
          <p:nvPr>
            <p:ph hasCustomPrompt="1" type="title"/>
          </p:nvPr>
        </p:nvSpPr>
        <p:spPr>
          <a:xfrm>
            <a:off x="4330975" y="1745400"/>
            <a:ext cx="4092900" cy="115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6000">
                <a:solidFill>
                  <a:schemeClr val="dk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4" name="Google Shape;244;p11"/>
          <p:cNvSpPr txBox="1"/>
          <p:nvPr>
            <p:ph idx="1" type="subTitle"/>
          </p:nvPr>
        </p:nvSpPr>
        <p:spPr>
          <a:xfrm>
            <a:off x="4330976" y="3114453"/>
            <a:ext cx="4092900" cy="3789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5" name="Google Shape;245;p11"/>
          <p:cNvSpPr/>
          <p:nvPr>
            <p:ph idx="2" type="pic"/>
          </p:nvPr>
        </p:nvSpPr>
        <p:spPr>
          <a:xfrm>
            <a:off x="824084" y="1171989"/>
            <a:ext cx="2965200" cy="2965200"/>
          </a:xfrm>
          <a:prstGeom prst="ellipse">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46" name="Shape 24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247" name="Shape 247"/>
        <p:cNvGrpSpPr/>
        <p:nvPr/>
      </p:nvGrpSpPr>
      <p:grpSpPr>
        <a:xfrm>
          <a:off x="0" y="0"/>
          <a:ext cx="0" cy="0"/>
          <a:chOff x="0" y="0"/>
          <a:chExt cx="0" cy="0"/>
        </a:xfrm>
      </p:grpSpPr>
      <p:grpSp>
        <p:nvGrpSpPr>
          <p:cNvPr id="248" name="Google Shape;248;p13"/>
          <p:cNvGrpSpPr/>
          <p:nvPr/>
        </p:nvGrpSpPr>
        <p:grpSpPr>
          <a:xfrm>
            <a:off x="-1234986" y="1151675"/>
            <a:ext cx="9978636" cy="5728670"/>
            <a:chOff x="-1234986" y="1151675"/>
            <a:chExt cx="9978636" cy="5728670"/>
          </a:xfrm>
        </p:grpSpPr>
        <p:sp>
          <p:nvSpPr>
            <p:cNvPr id="249" name="Google Shape;249;p13"/>
            <p:cNvSpPr/>
            <p:nvPr/>
          </p:nvSpPr>
          <p:spPr>
            <a:xfrm rot="-2467663">
              <a:off x="-387675" y="3578427"/>
              <a:ext cx="1586279" cy="3171534"/>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13"/>
            <p:cNvGrpSpPr/>
            <p:nvPr/>
          </p:nvGrpSpPr>
          <p:grpSpPr>
            <a:xfrm>
              <a:off x="5823175" y="1151675"/>
              <a:ext cx="2920475" cy="3868625"/>
              <a:chOff x="5823175" y="1151675"/>
              <a:chExt cx="2920475" cy="3868625"/>
            </a:xfrm>
          </p:grpSpPr>
          <p:grpSp>
            <p:nvGrpSpPr>
              <p:cNvPr id="251" name="Google Shape;251;p13"/>
              <p:cNvGrpSpPr/>
              <p:nvPr/>
            </p:nvGrpSpPr>
            <p:grpSpPr>
              <a:xfrm>
                <a:off x="5823175" y="4372750"/>
                <a:ext cx="850250" cy="647550"/>
                <a:chOff x="4281500" y="1208725"/>
                <a:chExt cx="850250" cy="647550"/>
              </a:xfrm>
            </p:grpSpPr>
            <p:sp>
              <p:nvSpPr>
                <p:cNvPr id="252" name="Google Shape;252;p13"/>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3"/>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3"/>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3"/>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3"/>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3"/>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13"/>
              <p:cNvGrpSpPr/>
              <p:nvPr/>
            </p:nvGrpSpPr>
            <p:grpSpPr>
              <a:xfrm>
                <a:off x="8107700" y="1151675"/>
                <a:ext cx="635950" cy="929700"/>
                <a:chOff x="4281500" y="1208725"/>
                <a:chExt cx="635950" cy="929700"/>
              </a:xfrm>
            </p:grpSpPr>
            <p:sp>
              <p:nvSpPr>
                <p:cNvPr id="262" name="Google Shape;262;p13"/>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4816775" y="1407938"/>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4281500" y="1457750"/>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3"/>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3"/>
                <p:cNvSpPr/>
                <p:nvPr/>
              </p:nvSpPr>
              <p:spPr>
                <a:xfrm>
                  <a:off x="4719363" y="200110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71" name="Google Shape;271;p1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p:txBody>
      </p:sp>
      <p:sp>
        <p:nvSpPr>
          <p:cNvPr id="272" name="Google Shape;272;p13"/>
          <p:cNvSpPr txBox="1"/>
          <p:nvPr>
            <p:ph idx="1" type="subTitle"/>
          </p:nvPr>
        </p:nvSpPr>
        <p:spPr>
          <a:xfrm>
            <a:off x="719988" y="2292788"/>
            <a:ext cx="2144100" cy="50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3" name="Google Shape;273;p13"/>
          <p:cNvSpPr txBox="1"/>
          <p:nvPr>
            <p:ph hasCustomPrompt="1" idx="2" type="title"/>
          </p:nvPr>
        </p:nvSpPr>
        <p:spPr>
          <a:xfrm>
            <a:off x="720000" y="1302542"/>
            <a:ext cx="2144100" cy="590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4800"/>
              <a:buNone/>
              <a:defRPr sz="3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274" name="Google Shape;274;p13"/>
          <p:cNvSpPr txBox="1"/>
          <p:nvPr>
            <p:ph idx="3" type="subTitle"/>
          </p:nvPr>
        </p:nvSpPr>
        <p:spPr>
          <a:xfrm>
            <a:off x="3202698" y="2292797"/>
            <a:ext cx="2144100" cy="50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5" name="Google Shape;275;p13"/>
          <p:cNvSpPr txBox="1"/>
          <p:nvPr>
            <p:ph hasCustomPrompt="1" idx="4" type="title"/>
          </p:nvPr>
        </p:nvSpPr>
        <p:spPr>
          <a:xfrm>
            <a:off x="3202675" y="1302475"/>
            <a:ext cx="2144100" cy="590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4800"/>
              <a:buNone/>
              <a:defRPr sz="3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276" name="Google Shape;276;p13"/>
          <p:cNvSpPr txBox="1"/>
          <p:nvPr>
            <p:ph idx="5" type="subTitle"/>
          </p:nvPr>
        </p:nvSpPr>
        <p:spPr>
          <a:xfrm>
            <a:off x="719988" y="3877897"/>
            <a:ext cx="2144100" cy="50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7" name="Google Shape;277;p13"/>
          <p:cNvSpPr txBox="1"/>
          <p:nvPr>
            <p:ph hasCustomPrompt="1" idx="6" type="title"/>
          </p:nvPr>
        </p:nvSpPr>
        <p:spPr>
          <a:xfrm>
            <a:off x="720000" y="2887629"/>
            <a:ext cx="2144100" cy="590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4800"/>
              <a:buNone/>
              <a:defRPr sz="3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278" name="Google Shape;278;p13"/>
          <p:cNvSpPr txBox="1"/>
          <p:nvPr>
            <p:ph idx="7" type="subTitle"/>
          </p:nvPr>
        </p:nvSpPr>
        <p:spPr>
          <a:xfrm>
            <a:off x="3202675" y="3877899"/>
            <a:ext cx="2144100" cy="50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9" name="Google Shape;279;p13"/>
          <p:cNvSpPr txBox="1"/>
          <p:nvPr>
            <p:ph hasCustomPrompt="1" idx="8" type="title"/>
          </p:nvPr>
        </p:nvSpPr>
        <p:spPr>
          <a:xfrm>
            <a:off x="3202685" y="2887637"/>
            <a:ext cx="2144100" cy="590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4800"/>
              <a:buNone/>
              <a:defRPr sz="3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280" name="Google Shape;280;p13"/>
          <p:cNvSpPr txBox="1"/>
          <p:nvPr>
            <p:ph idx="9" type="subTitle"/>
          </p:nvPr>
        </p:nvSpPr>
        <p:spPr>
          <a:xfrm>
            <a:off x="720000" y="1893225"/>
            <a:ext cx="2144100" cy="439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1" name="Google Shape;281;p13"/>
          <p:cNvSpPr txBox="1"/>
          <p:nvPr>
            <p:ph idx="13" type="subTitle"/>
          </p:nvPr>
        </p:nvSpPr>
        <p:spPr>
          <a:xfrm>
            <a:off x="3202652" y="1893225"/>
            <a:ext cx="2144100" cy="439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2" name="Google Shape;282;p13"/>
          <p:cNvSpPr txBox="1"/>
          <p:nvPr>
            <p:ph idx="14" type="subTitle"/>
          </p:nvPr>
        </p:nvSpPr>
        <p:spPr>
          <a:xfrm>
            <a:off x="720125" y="3478325"/>
            <a:ext cx="2144100" cy="439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3" name="Google Shape;283;p13"/>
          <p:cNvSpPr txBox="1"/>
          <p:nvPr>
            <p:ph idx="15" type="subTitle"/>
          </p:nvPr>
        </p:nvSpPr>
        <p:spPr>
          <a:xfrm>
            <a:off x="3202777" y="3478325"/>
            <a:ext cx="2144100" cy="439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4" name="Google Shape;284;p13"/>
          <p:cNvSpPr/>
          <p:nvPr>
            <p:ph idx="16" type="pic"/>
          </p:nvPr>
        </p:nvSpPr>
        <p:spPr>
          <a:xfrm>
            <a:off x="5830575" y="1632275"/>
            <a:ext cx="2696100" cy="2696100"/>
          </a:xfrm>
          <a:prstGeom prst="ellipse">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_1">
    <p:spTree>
      <p:nvGrpSpPr>
        <p:cNvPr id="285" name="Shape 285"/>
        <p:cNvGrpSpPr/>
        <p:nvPr/>
      </p:nvGrpSpPr>
      <p:grpSpPr>
        <a:xfrm>
          <a:off x="0" y="0"/>
          <a:ext cx="0" cy="0"/>
          <a:chOff x="0" y="0"/>
          <a:chExt cx="0" cy="0"/>
        </a:xfrm>
      </p:grpSpPr>
      <p:sp>
        <p:nvSpPr>
          <p:cNvPr id="286" name="Google Shape;286;p14"/>
          <p:cNvSpPr txBox="1"/>
          <p:nvPr>
            <p:ph type="title"/>
          </p:nvPr>
        </p:nvSpPr>
        <p:spPr>
          <a:xfrm>
            <a:off x="720000" y="3533988"/>
            <a:ext cx="4082400" cy="4959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2"/>
              </a:buClr>
              <a:buSzPts val="1400"/>
              <a:buNone/>
              <a:defRPr sz="24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287" name="Google Shape;287;p14"/>
          <p:cNvSpPr txBox="1"/>
          <p:nvPr>
            <p:ph idx="1" type="subTitle"/>
          </p:nvPr>
        </p:nvSpPr>
        <p:spPr>
          <a:xfrm>
            <a:off x="720000" y="1062813"/>
            <a:ext cx="4082400" cy="2420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8" name="Google Shape;288;p14"/>
          <p:cNvSpPr/>
          <p:nvPr>
            <p:ph idx="2" type="pic"/>
          </p:nvPr>
        </p:nvSpPr>
        <p:spPr>
          <a:xfrm>
            <a:off x="5134975" y="1040400"/>
            <a:ext cx="3062700" cy="3062700"/>
          </a:xfrm>
          <a:prstGeom prst="ellipse">
            <a:avLst/>
          </a:prstGeom>
          <a:noFill/>
          <a:ln>
            <a:noFill/>
          </a:ln>
        </p:spPr>
      </p:sp>
      <p:grpSp>
        <p:nvGrpSpPr>
          <p:cNvPr id="289" name="Google Shape;289;p14"/>
          <p:cNvGrpSpPr/>
          <p:nvPr/>
        </p:nvGrpSpPr>
        <p:grpSpPr>
          <a:xfrm>
            <a:off x="-1937281" y="-824606"/>
            <a:ext cx="10902831" cy="5751756"/>
            <a:chOff x="-1937281" y="-824606"/>
            <a:chExt cx="10902831" cy="5751756"/>
          </a:xfrm>
        </p:grpSpPr>
        <p:sp>
          <p:nvSpPr>
            <p:cNvPr id="290" name="Google Shape;290;p14"/>
            <p:cNvSpPr/>
            <p:nvPr/>
          </p:nvSpPr>
          <p:spPr>
            <a:xfrm rot="2700000">
              <a:off x="-1048235" y="-728227"/>
              <a:ext cx="1586360" cy="3171695"/>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 name="Google Shape;291;p14"/>
            <p:cNvGrpSpPr/>
            <p:nvPr/>
          </p:nvGrpSpPr>
          <p:grpSpPr>
            <a:xfrm>
              <a:off x="7868650" y="151200"/>
              <a:ext cx="1096900" cy="4775950"/>
              <a:chOff x="7868650" y="151200"/>
              <a:chExt cx="1096900" cy="4775950"/>
            </a:xfrm>
          </p:grpSpPr>
          <p:grpSp>
            <p:nvGrpSpPr>
              <p:cNvPr id="292" name="Google Shape;292;p14"/>
              <p:cNvGrpSpPr/>
              <p:nvPr/>
            </p:nvGrpSpPr>
            <p:grpSpPr>
              <a:xfrm>
                <a:off x="8003750" y="151200"/>
                <a:ext cx="929800" cy="791025"/>
                <a:chOff x="4201950" y="1208725"/>
                <a:chExt cx="929800" cy="791025"/>
              </a:xfrm>
            </p:grpSpPr>
            <p:sp>
              <p:nvSpPr>
                <p:cNvPr id="293" name="Google Shape;293;p14"/>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
                <p:cNvSpPr/>
                <p:nvPr/>
              </p:nvSpPr>
              <p:spPr>
                <a:xfrm>
                  <a:off x="4201950" y="1360400"/>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
                <p:cNvSpPr/>
                <p:nvPr/>
              </p:nvSpPr>
              <p:spPr>
                <a:xfrm>
                  <a:off x="4999150" y="1430225"/>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4"/>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4"/>
                <p:cNvSpPr/>
                <p:nvPr/>
              </p:nvSpPr>
              <p:spPr>
                <a:xfrm>
                  <a:off x="4823500" y="1908825"/>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14"/>
              <p:cNvGrpSpPr/>
              <p:nvPr/>
            </p:nvGrpSpPr>
            <p:grpSpPr>
              <a:xfrm>
                <a:off x="7868650" y="4056400"/>
                <a:ext cx="1096900" cy="870750"/>
                <a:chOff x="4034850" y="985525"/>
                <a:chExt cx="1096900" cy="870750"/>
              </a:xfrm>
            </p:grpSpPr>
            <p:sp>
              <p:nvSpPr>
                <p:cNvPr id="303" name="Google Shape;303;p14"/>
                <p:cNvSpPr/>
                <p:nvPr/>
              </p:nvSpPr>
              <p:spPr>
                <a:xfrm>
                  <a:off x="5035200" y="98552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4"/>
                <p:cNvSpPr/>
                <p:nvPr/>
              </p:nvSpPr>
              <p:spPr>
                <a:xfrm>
                  <a:off x="4207963" y="1599000"/>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4"/>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4"/>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4"/>
                <p:cNvSpPr/>
                <p:nvPr/>
              </p:nvSpPr>
              <p:spPr>
                <a:xfrm>
                  <a:off x="4034850" y="1726600"/>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4"/>
                <p:cNvSpPr/>
                <p:nvPr/>
              </p:nvSpPr>
              <p:spPr>
                <a:xfrm>
                  <a:off x="4377350" y="1667038"/>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4"/>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4"/>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4"/>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_2_1_1_1_2">
    <p:spTree>
      <p:nvGrpSpPr>
        <p:cNvPr id="312" name="Shape 312"/>
        <p:cNvGrpSpPr/>
        <p:nvPr/>
      </p:nvGrpSpPr>
      <p:grpSpPr>
        <a:xfrm>
          <a:off x="0" y="0"/>
          <a:ext cx="0" cy="0"/>
          <a:chOff x="0" y="0"/>
          <a:chExt cx="0" cy="0"/>
        </a:xfrm>
      </p:grpSpPr>
      <p:sp>
        <p:nvSpPr>
          <p:cNvPr id="313" name="Google Shape;313;p15"/>
          <p:cNvSpPr txBox="1"/>
          <p:nvPr>
            <p:ph type="title"/>
          </p:nvPr>
        </p:nvSpPr>
        <p:spPr>
          <a:xfrm>
            <a:off x="4364700" y="2295636"/>
            <a:ext cx="4059300" cy="879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4" name="Google Shape;314;p15"/>
          <p:cNvSpPr txBox="1"/>
          <p:nvPr>
            <p:ph hasCustomPrompt="1" idx="2" type="title"/>
          </p:nvPr>
        </p:nvSpPr>
        <p:spPr>
          <a:xfrm>
            <a:off x="4990375" y="1440813"/>
            <a:ext cx="2808000" cy="8799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6000">
                <a:solidFill>
                  <a:schemeClr val="dk2"/>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15" name="Google Shape;315;p15"/>
          <p:cNvSpPr txBox="1"/>
          <p:nvPr>
            <p:ph idx="1" type="subTitle"/>
          </p:nvPr>
        </p:nvSpPr>
        <p:spPr>
          <a:xfrm>
            <a:off x="4364700" y="3322968"/>
            <a:ext cx="4059300" cy="423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6" name="Google Shape;316;p15"/>
          <p:cNvSpPr/>
          <p:nvPr>
            <p:ph idx="3" type="pic"/>
          </p:nvPr>
        </p:nvSpPr>
        <p:spPr>
          <a:xfrm flipH="1">
            <a:off x="991400" y="1066425"/>
            <a:ext cx="3010500" cy="3010800"/>
          </a:xfrm>
          <a:prstGeom prst="ellipse">
            <a:avLst/>
          </a:prstGeom>
          <a:noFill/>
          <a:ln>
            <a:noFill/>
          </a:ln>
        </p:spPr>
      </p:sp>
      <p:grpSp>
        <p:nvGrpSpPr>
          <p:cNvPr id="317" name="Google Shape;317;p15"/>
          <p:cNvGrpSpPr/>
          <p:nvPr/>
        </p:nvGrpSpPr>
        <p:grpSpPr>
          <a:xfrm>
            <a:off x="-1219081" y="-592456"/>
            <a:ext cx="10184631" cy="5591344"/>
            <a:chOff x="-1219081" y="-592456"/>
            <a:chExt cx="10184631" cy="5591344"/>
          </a:xfrm>
        </p:grpSpPr>
        <p:sp>
          <p:nvSpPr>
            <p:cNvPr id="318" name="Google Shape;318;p15"/>
            <p:cNvSpPr/>
            <p:nvPr/>
          </p:nvSpPr>
          <p:spPr>
            <a:xfrm rot="2700000">
              <a:off x="-330035" y="-496077"/>
              <a:ext cx="1586360" cy="3171695"/>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15"/>
            <p:cNvGrpSpPr/>
            <p:nvPr/>
          </p:nvGrpSpPr>
          <p:grpSpPr>
            <a:xfrm>
              <a:off x="7868650" y="151200"/>
              <a:ext cx="1096900" cy="4847688"/>
              <a:chOff x="7868650" y="151200"/>
              <a:chExt cx="1096900" cy="4847688"/>
            </a:xfrm>
          </p:grpSpPr>
          <p:grpSp>
            <p:nvGrpSpPr>
              <p:cNvPr id="320" name="Google Shape;320;p15"/>
              <p:cNvGrpSpPr/>
              <p:nvPr/>
            </p:nvGrpSpPr>
            <p:grpSpPr>
              <a:xfrm flipH="1" rot="10800000">
                <a:off x="8003750" y="4207863"/>
                <a:ext cx="929800" cy="791025"/>
                <a:chOff x="4201950" y="1208725"/>
                <a:chExt cx="929800" cy="791025"/>
              </a:xfrm>
            </p:grpSpPr>
            <p:sp>
              <p:nvSpPr>
                <p:cNvPr id="321" name="Google Shape;321;p15"/>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5"/>
                <p:cNvSpPr/>
                <p:nvPr/>
              </p:nvSpPr>
              <p:spPr>
                <a:xfrm>
                  <a:off x="4201950" y="1360400"/>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5"/>
                <p:cNvSpPr/>
                <p:nvPr/>
              </p:nvSpPr>
              <p:spPr>
                <a:xfrm>
                  <a:off x="4999150" y="1430225"/>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5"/>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5"/>
                <p:cNvSpPr/>
                <p:nvPr/>
              </p:nvSpPr>
              <p:spPr>
                <a:xfrm>
                  <a:off x="4823500" y="1908825"/>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15"/>
              <p:cNvGrpSpPr/>
              <p:nvPr/>
            </p:nvGrpSpPr>
            <p:grpSpPr>
              <a:xfrm flipH="1" rot="10800000">
                <a:off x="7868650" y="151200"/>
                <a:ext cx="1096900" cy="870750"/>
                <a:chOff x="4034850" y="985525"/>
                <a:chExt cx="1096900" cy="870750"/>
              </a:xfrm>
            </p:grpSpPr>
            <p:sp>
              <p:nvSpPr>
                <p:cNvPr id="331" name="Google Shape;331;p15"/>
                <p:cNvSpPr/>
                <p:nvPr/>
              </p:nvSpPr>
              <p:spPr>
                <a:xfrm>
                  <a:off x="5035200" y="98552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5"/>
                <p:cNvSpPr/>
                <p:nvPr/>
              </p:nvSpPr>
              <p:spPr>
                <a:xfrm>
                  <a:off x="4207963" y="1599000"/>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5"/>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5"/>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5"/>
                <p:cNvSpPr/>
                <p:nvPr/>
              </p:nvSpPr>
              <p:spPr>
                <a:xfrm>
                  <a:off x="4034850" y="1726600"/>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5"/>
                <p:cNvSpPr/>
                <p:nvPr/>
              </p:nvSpPr>
              <p:spPr>
                <a:xfrm>
                  <a:off x="4377350" y="1667038"/>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5"/>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5"/>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0" name="Google Shape;340;p15"/>
          <p:cNvGrpSpPr/>
          <p:nvPr/>
        </p:nvGrpSpPr>
        <p:grpSpPr>
          <a:xfrm>
            <a:off x="132825" y="3675000"/>
            <a:ext cx="1080350" cy="1323900"/>
            <a:chOff x="6293200" y="1195225"/>
            <a:chExt cx="1080350" cy="1323900"/>
          </a:xfrm>
        </p:grpSpPr>
        <p:sp>
          <p:nvSpPr>
            <p:cNvPr id="341" name="Google Shape;341;p15"/>
            <p:cNvSpPr/>
            <p:nvPr/>
          </p:nvSpPr>
          <p:spPr>
            <a:xfrm>
              <a:off x="6293200" y="1195225"/>
              <a:ext cx="1080350" cy="1323900"/>
            </a:xfrm>
            <a:custGeom>
              <a:rect b="b" l="l" r="r" t="t"/>
              <a:pathLst>
                <a:path extrusionOk="0" h="52956" w="43214">
                  <a:moveTo>
                    <a:pt x="28844" y="0"/>
                  </a:moveTo>
                  <a:cubicBezTo>
                    <a:pt x="28017" y="0"/>
                    <a:pt x="27176" y="87"/>
                    <a:pt x="26366" y="244"/>
                  </a:cubicBezTo>
                  <a:cubicBezTo>
                    <a:pt x="26143" y="318"/>
                    <a:pt x="25902" y="318"/>
                    <a:pt x="25680" y="392"/>
                  </a:cubicBezTo>
                  <a:cubicBezTo>
                    <a:pt x="21804" y="1542"/>
                    <a:pt x="19949" y="4711"/>
                    <a:pt x="18631" y="8197"/>
                  </a:cubicBezTo>
                  <a:lnTo>
                    <a:pt x="18631" y="8197"/>
                  </a:lnTo>
                  <a:cubicBezTo>
                    <a:pt x="18676" y="8003"/>
                    <a:pt x="16772" y="6643"/>
                    <a:pt x="16625" y="6497"/>
                  </a:cubicBezTo>
                  <a:cubicBezTo>
                    <a:pt x="15772" y="5958"/>
                    <a:pt x="14844" y="5495"/>
                    <a:pt x="13916" y="5105"/>
                  </a:cubicBezTo>
                  <a:cubicBezTo>
                    <a:pt x="12739" y="4731"/>
                    <a:pt x="11535" y="4524"/>
                    <a:pt x="10315" y="4524"/>
                  </a:cubicBezTo>
                  <a:cubicBezTo>
                    <a:pt x="9535" y="4524"/>
                    <a:pt x="8749" y="4609"/>
                    <a:pt x="7960" y="4790"/>
                  </a:cubicBezTo>
                  <a:cubicBezTo>
                    <a:pt x="5177" y="5495"/>
                    <a:pt x="2710" y="7424"/>
                    <a:pt x="1318" y="9892"/>
                  </a:cubicBezTo>
                  <a:cubicBezTo>
                    <a:pt x="3415" y="10597"/>
                    <a:pt x="5419" y="11525"/>
                    <a:pt x="7274" y="12675"/>
                  </a:cubicBezTo>
                  <a:cubicBezTo>
                    <a:pt x="7886" y="13065"/>
                    <a:pt x="8517" y="13528"/>
                    <a:pt x="8888" y="14066"/>
                  </a:cubicBezTo>
                  <a:cubicBezTo>
                    <a:pt x="9352" y="14697"/>
                    <a:pt x="9519" y="15551"/>
                    <a:pt x="9278" y="16163"/>
                  </a:cubicBezTo>
                  <a:cubicBezTo>
                    <a:pt x="9055" y="16775"/>
                    <a:pt x="8424" y="17239"/>
                    <a:pt x="7812" y="17406"/>
                  </a:cubicBezTo>
                  <a:cubicBezTo>
                    <a:pt x="7200" y="17555"/>
                    <a:pt x="6569" y="17555"/>
                    <a:pt x="5882" y="17555"/>
                  </a:cubicBezTo>
                  <a:cubicBezTo>
                    <a:pt x="4027" y="17406"/>
                    <a:pt x="2172" y="16850"/>
                    <a:pt x="242" y="16701"/>
                  </a:cubicBezTo>
                  <a:lnTo>
                    <a:pt x="1" y="16701"/>
                  </a:lnTo>
                  <a:cubicBezTo>
                    <a:pt x="75" y="17777"/>
                    <a:pt x="242" y="18872"/>
                    <a:pt x="390" y="19874"/>
                  </a:cubicBezTo>
                  <a:cubicBezTo>
                    <a:pt x="1244" y="24438"/>
                    <a:pt x="2951" y="28835"/>
                    <a:pt x="5419" y="32787"/>
                  </a:cubicBezTo>
                  <a:cubicBezTo>
                    <a:pt x="6151" y="32667"/>
                    <a:pt x="6884" y="32606"/>
                    <a:pt x="7617" y="32606"/>
                  </a:cubicBezTo>
                  <a:cubicBezTo>
                    <a:pt x="8350" y="32606"/>
                    <a:pt x="9083" y="32667"/>
                    <a:pt x="9816" y="32787"/>
                  </a:cubicBezTo>
                  <a:cubicBezTo>
                    <a:pt x="10280" y="32936"/>
                    <a:pt x="10911" y="33084"/>
                    <a:pt x="11059" y="33641"/>
                  </a:cubicBezTo>
                  <a:cubicBezTo>
                    <a:pt x="11207" y="34012"/>
                    <a:pt x="10985" y="34476"/>
                    <a:pt x="10669" y="34791"/>
                  </a:cubicBezTo>
                  <a:cubicBezTo>
                    <a:pt x="10372" y="35032"/>
                    <a:pt x="9909" y="35181"/>
                    <a:pt x="9519" y="35329"/>
                  </a:cubicBezTo>
                  <a:cubicBezTo>
                    <a:pt x="8888" y="35570"/>
                    <a:pt x="8276" y="35793"/>
                    <a:pt x="7738" y="36109"/>
                  </a:cubicBezTo>
                  <a:cubicBezTo>
                    <a:pt x="8424" y="37036"/>
                    <a:pt x="9204" y="37964"/>
                    <a:pt x="10057" y="38817"/>
                  </a:cubicBezTo>
                  <a:cubicBezTo>
                    <a:pt x="12766" y="36647"/>
                    <a:pt x="16161" y="35181"/>
                    <a:pt x="19649" y="34865"/>
                  </a:cubicBezTo>
                  <a:cubicBezTo>
                    <a:pt x="19865" y="34836"/>
                    <a:pt x="20104" y="34806"/>
                    <a:pt x="20343" y="34806"/>
                  </a:cubicBezTo>
                  <a:cubicBezTo>
                    <a:pt x="20701" y="34806"/>
                    <a:pt x="21060" y="34873"/>
                    <a:pt x="21338" y="35107"/>
                  </a:cubicBezTo>
                  <a:cubicBezTo>
                    <a:pt x="22117" y="35570"/>
                    <a:pt x="22191" y="36795"/>
                    <a:pt x="21728" y="37574"/>
                  </a:cubicBezTo>
                  <a:cubicBezTo>
                    <a:pt x="21338" y="38428"/>
                    <a:pt x="20577" y="38966"/>
                    <a:pt x="19798" y="39578"/>
                  </a:cubicBezTo>
                  <a:cubicBezTo>
                    <a:pt x="18332" y="40821"/>
                    <a:pt x="17015" y="42213"/>
                    <a:pt x="15939" y="43845"/>
                  </a:cubicBezTo>
                  <a:cubicBezTo>
                    <a:pt x="16161" y="43994"/>
                    <a:pt x="16310" y="44142"/>
                    <a:pt x="16551" y="44309"/>
                  </a:cubicBezTo>
                  <a:cubicBezTo>
                    <a:pt x="19946" y="46536"/>
                    <a:pt x="23731" y="48169"/>
                    <a:pt x="27609" y="49486"/>
                  </a:cubicBezTo>
                  <a:cubicBezTo>
                    <a:pt x="27906" y="48558"/>
                    <a:pt x="28296" y="47705"/>
                    <a:pt x="29001" y="47092"/>
                  </a:cubicBezTo>
                  <a:cubicBezTo>
                    <a:pt x="29407" y="46792"/>
                    <a:pt x="29935" y="46618"/>
                    <a:pt x="30443" y="46618"/>
                  </a:cubicBezTo>
                  <a:cubicBezTo>
                    <a:pt x="31002" y="46618"/>
                    <a:pt x="31537" y="46829"/>
                    <a:pt x="31858" y="47315"/>
                  </a:cubicBezTo>
                  <a:cubicBezTo>
                    <a:pt x="32396" y="48169"/>
                    <a:pt x="31932" y="49319"/>
                    <a:pt x="31543" y="50247"/>
                  </a:cubicBezTo>
                  <a:cubicBezTo>
                    <a:pt x="31543" y="50339"/>
                    <a:pt x="31468" y="50488"/>
                    <a:pt x="31468" y="50636"/>
                  </a:cubicBezTo>
                  <a:cubicBezTo>
                    <a:pt x="34864" y="51564"/>
                    <a:pt x="38426" y="52269"/>
                    <a:pt x="41914" y="52955"/>
                  </a:cubicBezTo>
                  <a:cubicBezTo>
                    <a:pt x="40430" y="49170"/>
                    <a:pt x="40133" y="45070"/>
                    <a:pt x="40430" y="40970"/>
                  </a:cubicBezTo>
                  <a:cubicBezTo>
                    <a:pt x="38890" y="40283"/>
                    <a:pt x="37276" y="39819"/>
                    <a:pt x="35791" y="38966"/>
                  </a:cubicBezTo>
                  <a:cubicBezTo>
                    <a:pt x="35179" y="38650"/>
                    <a:pt x="34641" y="38279"/>
                    <a:pt x="34251" y="37723"/>
                  </a:cubicBezTo>
                  <a:cubicBezTo>
                    <a:pt x="33936" y="37185"/>
                    <a:pt x="33862" y="36331"/>
                    <a:pt x="34251" y="35867"/>
                  </a:cubicBezTo>
                  <a:cubicBezTo>
                    <a:pt x="34641" y="35329"/>
                    <a:pt x="35328" y="35255"/>
                    <a:pt x="36033" y="35181"/>
                  </a:cubicBezTo>
                  <a:cubicBezTo>
                    <a:pt x="36470" y="35143"/>
                    <a:pt x="36906" y="35124"/>
                    <a:pt x="37341" y="35124"/>
                  </a:cubicBezTo>
                  <a:cubicBezTo>
                    <a:pt x="38606" y="35124"/>
                    <a:pt x="39865" y="35281"/>
                    <a:pt x="41135" y="35570"/>
                  </a:cubicBezTo>
                  <a:lnTo>
                    <a:pt x="41135" y="35403"/>
                  </a:lnTo>
                  <a:cubicBezTo>
                    <a:pt x="41821" y="31322"/>
                    <a:pt x="42749" y="27221"/>
                    <a:pt x="43139" y="23047"/>
                  </a:cubicBezTo>
                  <a:cubicBezTo>
                    <a:pt x="41673" y="22342"/>
                    <a:pt x="40059" y="21878"/>
                    <a:pt x="38426" y="21878"/>
                  </a:cubicBezTo>
                  <a:lnTo>
                    <a:pt x="37740" y="21878"/>
                  </a:lnTo>
                  <a:cubicBezTo>
                    <a:pt x="36960" y="21878"/>
                    <a:pt x="36255" y="21878"/>
                    <a:pt x="35569" y="21729"/>
                  </a:cubicBezTo>
                  <a:cubicBezTo>
                    <a:pt x="34567" y="21414"/>
                    <a:pt x="33713" y="20653"/>
                    <a:pt x="33788" y="19633"/>
                  </a:cubicBezTo>
                  <a:cubicBezTo>
                    <a:pt x="33788" y="19020"/>
                    <a:pt x="34251" y="18482"/>
                    <a:pt x="34715" y="18093"/>
                  </a:cubicBezTo>
                  <a:cubicBezTo>
                    <a:pt x="35253" y="17703"/>
                    <a:pt x="35958" y="17555"/>
                    <a:pt x="36571" y="17406"/>
                  </a:cubicBezTo>
                  <a:cubicBezTo>
                    <a:pt x="38742" y="16775"/>
                    <a:pt x="40987" y="16386"/>
                    <a:pt x="43213" y="16163"/>
                  </a:cubicBezTo>
                  <a:cubicBezTo>
                    <a:pt x="43065" y="14772"/>
                    <a:pt x="42842" y="13380"/>
                    <a:pt x="42452" y="11988"/>
                  </a:cubicBezTo>
                  <a:cubicBezTo>
                    <a:pt x="41135" y="12768"/>
                    <a:pt x="39743" y="13454"/>
                    <a:pt x="38426" y="14159"/>
                  </a:cubicBezTo>
                  <a:cubicBezTo>
                    <a:pt x="38022" y="14382"/>
                    <a:pt x="37576" y="14616"/>
                    <a:pt x="37143" y="14616"/>
                  </a:cubicBezTo>
                  <a:cubicBezTo>
                    <a:pt x="36999" y="14616"/>
                    <a:pt x="36858" y="14590"/>
                    <a:pt x="36719" y="14530"/>
                  </a:cubicBezTo>
                  <a:cubicBezTo>
                    <a:pt x="36181" y="14233"/>
                    <a:pt x="35958" y="13603"/>
                    <a:pt x="36033" y="12990"/>
                  </a:cubicBezTo>
                  <a:cubicBezTo>
                    <a:pt x="36107" y="12452"/>
                    <a:pt x="36422" y="11914"/>
                    <a:pt x="36812" y="11450"/>
                  </a:cubicBezTo>
                  <a:cubicBezTo>
                    <a:pt x="37888" y="9892"/>
                    <a:pt x="39038" y="8352"/>
                    <a:pt x="40207" y="6886"/>
                  </a:cubicBezTo>
                  <a:cubicBezTo>
                    <a:pt x="39743" y="6181"/>
                    <a:pt x="39280" y="5495"/>
                    <a:pt x="38742" y="4790"/>
                  </a:cubicBezTo>
                  <a:cubicBezTo>
                    <a:pt x="37424" y="3324"/>
                    <a:pt x="35717" y="2099"/>
                    <a:pt x="33862" y="1246"/>
                  </a:cubicBezTo>
                  <a:cubicBezTo>
                    <a:pt x="33250" y="2786"/>
                    <a:pt x="32934" y="4493"/>
                    <a:pt x="32786" y="6181"/>
                  </a:cubicBezTo>
                  <a:cubicBezTo>
                    <a:pt x="32786" y="6571"/>
                    <a:pt x="32786" y="7109"/>
                    <a:pt x="32544" y="7498"/>
                  </a:cubicBezTo>
                  <a:cubicBezTo>
                    <a:pt x="32408" y="7856"/>
                    <a:pt x="32070" y="8213"/>
                    <a:pt x="31657" y="8213"/>
                  </a:cubicBezTo>
                  <a:cubicBezTo>
                    <a:pt x="31620" y="8213"/>
                    <a:pt x="31581" y="8210"/>
                    <a:pt x="31543" y="8203"/>
                  </a:cubicBezTo>
                  <a:cubicBezTo>
                    <a:pt x="31153" y="8203"/>
                    <a:pt x="30782" y="7888"/>
                    <a:pt x="30615" y="7498"/>
                  </a:cubicBezTo>
                  <a:cubicBezTo>
                    <a:pt x="30466" y="7202"/>
                    <a:pt x="30466" y="6738"/>
                    <a:pt x="30466" y="6348"/>
                  </a:cubicBezTo>
                  <a:cubicBezTo>
                    <a:pt x="30392" y="4251"/>
                    <a:pt x="30225" y="2173"/>
                    <a:pt x="30151" y="77"/>
                  </a:cubicBezTo>
                  <a:cubicBezTo>
                    <a:pt x="29724" y="25"/>
                    <a:pt x="29286" y="0"/>
                    <a:pt x="288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
            <p:cNvSpPr/>
            <p:nvPr/>
          </p:nvSpPr>
          <p:spPr>
            <a:xfrm>
              <a:off x="7143900" y="2024625"/>
              <a:ext cx="197175" cy="494500"/>
            </a:xfrm>
            <a:custGeom>
              <a:rect b="b" l="l" r="r" t="t"/>
              <a:pathLst>
                <a:path extrusionOk="0" h="19780" w="7887">
                  <a:moveTo>
                    <a:pt x="7645" y="19167"/>
                  </a:moveTo>
                  <a:cubicBezTo>
                    <a:pt x="7719" y="19390"/>
                    <a:pt x="7793" y="19557"/>
                    <a:pt x="7886" y="19779"/>
                  </a:cubicBezTo>
                  <a:lnTo>
                    <a:pt x="7886" y="19779"/>
                  </a:lnTo>
                  <a:cubicBezTo>
                    <a:pt x="7793" y="19557"/>
                    <a:pt x="7719" y="19390"/>
                    <a:pt x="7645" y="19167"/>
                  </a:cubicBezTo>
                  <a:lnTo>
                    <a:pt x="7645" y="19167"/>
                  </a:lnTo>
                  <a:close/>
                  <a:moveTo>
                    <a:pt x="1" y="18091"/>
                  </a:moveTo>
                  <a:lnTo>
                    <a:pt x="1" y="18091"/>
                  </a:lnTo>
                  <a:lnTo>
                    <a:pt x="1" y="18091"/>
                  </a:lnTo>
                  <a:lnTo>
                    <a:pt x="1" y="18091"/>
                  </a:lnTo>
                  <a:close/>
                  <a:moveTo>
                    <a:pt x="6328" y="12599"/>
                  </a:moveTo>
                  <a:cubicBezTo>
                    <a:pt x="6402" y="12748"/>
                    <a:pt x="6402" y="12989"/>
                    <a:pt x="6402" y="13137"/>
                  </a:cubicBezTo>
                  <a:lnTo>
                    <a:pt x="6402" y="13137"/>
                  </a:lnTo>
                  <a:cubicBezTo>
                    <a:pt x="6402" y="12989"/>
                    <a:pt x="6402" y="12748"/>
                    <a:pt x="6328" y="12599"/>
                  </a:cubicBezTo>
                  <a:lnTo>
                    <a:pt x="6328" y="12599"/>
                  </a:lnTo>
                  <a:close/>
                  <a:moveTo>
                    <a:pt x="7497" y="1"/>
                  </a:moveTo>
                  <a:cubicBezTo>
                    <a:pt x="7497" y="149"/>
                    <a:pt x="7422" y="298"/>
                    <a:pt x="7422" y="465"/>
                  </a:cubicBezTo>
                  <a:lnTo>
                    <a:pt x="7422" y="465"/>
                  </a:lnTo>
                  <a:cubicBezTo>
                    <a:pt x="7422" y="298"/>
                    <a:pt x="7497" y="149"/>
                    <a:pt x="74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5"/>
            <p:cNvSpPr/>
            <p:nvPr/>
          </p:nvSpPr>
          <p:spPr>
            <a:xfrm>
              <a:off x="6304800" y="1195275"/>
              <a:ext cx="1061325" cy="1323850"/>
            </a:xfrm>
            <a:custGeom>
              <a:rect b="b" l="l" r="r" t="t"/>
              <a:pathLst>
                <a:path extrusionOk="0" h="52954" w="42453">
                  <a:moveTo>
                    <a:pt x="27219" y="1"/>
                  </a:moveTo>
                  <a:cubicBezTo>
                    <a:pt x="26978" y="1318"/>
                    <a:pt x="26607" y="2561"/>
                    <a:pt x="26217" y="3786"/>
                  </a:cubicBezTo>
                  <a:cubicBezTo>
                    <a:pt x="24826" y="7738"/>
                    <a:pt x="22581" y="11448"/>
                    <a:pt x="20410" y="14992"/>
                  </a:cubicBezTo>
                  <a:cubicBezTo>
                    <a:pt x="20113" y="13842"/>
                    <a:pt x="19872" y="12673"/>
                    <a:pt x="19557" y="11523"/>
                  </a:cubicBezTo>
                  <a:lnTo>
                    <a:pt x="18555" y="7107"/>
                  </a:lnTo>
                  <a:cubicBezTo>
                    <a:pt x="18480" y="7422"/>
                    <a:pt x="18332" y="7738"/>
                    <a:pt x="18165" y="8034"/>
                  </a:cubicBezTo>
                  <a:lnTo>
                    <a:pt x="19018" y="11671"/>
                  </a:lnTo>
                  <a:cubicBezTo>
                    <a:pt x="19408" y="13230"/>
                    <a:pt x="19724" y="14844"/>
                    <a:pt x="20113" y="16384"/>
                  </a:cubicBezTo>
                  <a:cubicBezTo>
                    <a:pt x="15085" y="14918"/>
                    <a:pt x="10669" y="11448"/>
                    <a:pt x="6810" y="8424"/>
                  </a:cubicBezTo>
                  <a:lnTo>
                    <a:pt x="4175" y="6346"/>
                  </a:lnTo>
                  <a:cubicBezTo>
                    <a:pt x="4027" y="6420"/>
                    <a:pt x="3878" y="6569"/>
                    <a:pt x="3711" y="6643"/>
                  </a:cubicBezTo>
                  <a:lnTo>
                    <a:pt x="6420" y="8814"/>
                  </a:lnTo>
                  <a:cubicBezTo>
                    <a:pt x="10447" y="11986"/>
                    <a:pt x="15011" y="15549"/>
                    <a:pt x="20262" y="17089"/>
                  </a:cubicBezTo>
                  <a:cubicBezTo>
                    <a:pt x="20577" y="18332"/>
                    <a:pt x="20874" y="19556"/>
                    <a:pt x="21264" y="20874"/>
                  </a:cubicBezTo>
                  <a:cubicBezTo>
                    <a:pt x="18870" y="21263"/>
                    <a:pt x="16402" y="21486"/>
                    <a:pt x="13693" y="21486"/>
                  </a:cubicBezTo>
                  <a:cubicBezTo>
                    <a:pt x="11838" y="21486"/>
                    <a:pt x="9908" y="21412"/>
                    <a:pt x="7886" y="21189"/>
                  </a:cubicBezTo>
                  <a:cubicBezTo>
                    <a:pt x="5177" y="20948"/>
                    <a:pt x="2561" y="20558"/>
                    <a:pt x="1" y="20095"/>
                  </a:cubicBezTo>
                  <a:lnTo>
                    <a:pt x="1" y="20095"/>
                  </a:lnTo>
                  <a:cubicBezTo>
                    <a:pt x="1" y="20261"/>
                    <a:pt x="1" y="20484"/>
                    <a:pt x="75" y="20651"/>
                  </a:cubicBezTo>
                  <a:cubicBezTo>
                    <a:pt x="2635" y="21115"/>
                    <a:pt x="5177" y="21486"/>
                    <a:pt x="7812" y="21801"/>
                  </a:cubicBezTo>
                  <a:cubicBezTo>
                    <a:pt x="9908" y="21950"/>
                    <a:pt x="11838" y="22117"/>
                    <a:pt x="13693" y="22117"/>
                  </a:cubicBezTo>
                  <a:cubicBezTo>
                    <a:pt x="16402" y="22117"/>
                    <a:pt x="18944" y="21876"/>
                    <a:pt x="21412" y="21412"/>
                  </a:cubicBezTo>
                  <a:cubicBezTo>
                    <a:pt x="21802" y="22970"/>
                    <a:pt x="22265" y="24510"/>
                    <a:pt x="22729" y="26050"/>
                  </a:cubicBezTo>
                  <a:cubicBezTo>
                    <a:pt x="17701" y="27293"/>
                    <a:pt x="12525" y="27980"/>
                    <a:pt x="7348" y="27980"/>
                  </a:cubicBezTo>
                  <a:cubicBezTo>
                    <a:pt x="5641" y="27980"/>
                    <a:pt x="4027" y="27906"/>
                    <a:pt x="2320" y="27757"/>
                  </a:cubicBezTo>
                  <a:lnTo>
                    <a:pt x="2320" y="27757"/>
                  </a:lnTo>
                  <a:cubicBezTo>
                    <a:pt x="2394" y="27980"/>
                    <a:pt x="2487" y="28147"/>
                    <a:pt x="2561" y="28370"/>
                  </a:cubicBezTo>
                  <a:cubicBezTo>
                    <a:pt x="4175" y="28444"/>
                    <a:pt x="5734" y="28537"/>
                    <a:pt x="7348" y="28537"/>
                  </a:cubicBezTo>
                  <a:cubicBezTo>
                    <a:pt x="12599" y="28537"/>
                    <a:pt x="17868" y="27906"/>
                    <a:pt x="22896" y="26588"/>
                  </a:cubicBezTo>
                  <a:cubicBezTo>
                    <a:pt x="23267" y="27683"/>
                    <a:pt x="23583" y="28759"/>
                    <a:pt x="23972" y="29835"/>
                  </a:cubicBezTo>
                  <a:cubicBezTo>
                    <a:pt x="18406" y="31394"/>
                    <a:pt x="13063" y="34103"/>
                    <a:pt x="8517" y="37572"/>
                  </a:cubicBezTo>
                  <a:cubicBezTo>
                    <a:pt x="8665" y="37721"/>
                    <a:pt x="8740" y="37888"/>
                    <a:pt x="8888" y="38036"/>
                  </a:cubicBezTo>
                  <a:cubicBezTo>
                    <a:pt x="13452" y="34567"/>
                    <a:pt x="18629" y="31932"/>
                    <a:pt x="24195" y="30392"/>
                  </a:cubicBezTo>
                  <a:cubicBezTo>
                    <a:pt x="24900" y="32247"/>
                    <a:pt x="25679" y="34103"/>
                    <a:pt x="26514" y="35865"/>
                  </a:cubicBezTo>
                  <a:cubicBezTo>
                    <a:pt x="26904" y="36719"/>
                    <a:pt x="27368" y="37572"/>
                    <a:pt x="27832" y="38500"/>
                  </a:cubicBezTo>
                  <a:cubicBezTo>
                    <a:pt x="25290" y="40968"/>
                    <a:pt x="23267" y="44140"/>
                    <a:pt x="22117" y="47554"/>
                  </a:cubicBezTo>
                  <a:cubicBezTo>
                    <a:pt x="22265" y="47628"/>
                    <a:pt x="22432" y="47703"/>
                    <a:pt x="22581" y="47777"/>
                  </a:cubicBezTo>
                  <a:cubicBezTo>
                    <a:pt x="23731" y="44456"/>
                    <a:pt x="25679" y="41431"/>
                    <a:pt x="28147" y="38964"/>
                  </a:cubicBezTo>
                  <a:cubicBezTo>
                    <a:pt x="29613" y="41524"/>
                    <a:pt x="31394" y="44215"/>
                    <a:pt x="33713" y="46775"/>
                  </a:cubicBezTo>
                  <a:lnTo>
                    <a:pt x="33639" y="46849"/>
                  </a:lnTo>
                  <a:cubicBezTo>
                    <a:pt x="33324" y="48241"/>
                    <a:pt x="33101" y="49707"/>
                    <a:pt x="33008" y="51098"/>
                  </a:cubicBezTo>
                  <a:cubicBezTo>
                    <a:pt x="33175" y="51172"/>
                    <a:pt x="33324" y="51265"/>
                    <a:pt x="33565" y="51265"/>
                  </a:cubicBezTo>
                  <a:cubicBezTo>
                    <a:pt x="33639" y="49948"/>
                    <a:pt x="33862" y="48556"/>
                    <a:pt x="34177" y="47239"/>
                  </a:cubicBezTo>
                  <a:cubicBezTo>
                    <a:pt x="36107" y="49317"/>
                    <a:pt x="38352" y="51265"/>
                    <a:pt x="40986" y="52879"/>
                  </a:cubicBezTo>
                  <a:cubicBezTo>
                    <a:pt x="41135" y="52879"/>
                    <a:pt x="41283" y="52953"/>
                    <a:pt x="41450" y="52953"/>
                  </a:cubicBezTo>
                  <a:cubicBezTo>
                    <a:pt x="41357" y="52731"/>
                    <a:pt x="41283" y="52564"/>
                    <a:pt x="41209" y="52341"/>
                  </a:cubicBezTo>
                  <a:cubicBezTo>
                    <a:pt x="38111" y="50486"/>
                    <a:pt x="35569" y="48092"/>
                    <a:pt x="33398" y="45532"/>
                  </a:cubicBezTo>
                  <a:lnTo>
                    <a:pt x="33639" y="45532"/>
                  </a:lnTo>
                  <a:cubicBezTo>
                    <a:pt x="35717" y="45532"/>
                    <a:pt x="37888" y="45847"/>
                    <a:pt x="39966" y="46311"/>
                  </a:cubicBezTo>
                  <a:cubicBezTo>
                    <a:pt x="39966" y="46163"/>
                    <a:pt x="39966" y="45922"/>
                    <a:pt x="39892" y="45773"/>
                  </a:cubicBezTo>
                  <a:cubicBezTo>
                    <a:pt x="37888" y="45235"/>
                    <a:pt x="35717" y="44994"/>
                    <a:pt x="33639" y="44994"/>
                  </a:cubicBezTo>
                  <a:lnTo>
                    <a:pt x="32934" y="44994"/>
                  </a:lnTo>
                  <a:cubicBezTo>
                    <a:pt x="30392" y="41821"/>
                    <a:pt x="28462" y="38500"/>
                    <a:pt x="27071" y="35643"/>
                  </a:cubicBezTo>
                  <a:cubicBezTo>
                    <a:pt x="26607" y="34715"/>
                    <a:pt x="26143" y="33787"/>
                    <a:pt x="25754" y="32785"/>
                  </a:cubicBezTo>
                  <a:cubicBezTo>
                    <a:pt x="27683" y="32470"/>
                    <a:pt x="29687" y="32247"/>
                    <a:pt x="31709" y="32247"/>
                  </a:cubicBezTo>
                  <a:cubicBezTo>
                    <a:pt x="34789" y="32247"/>
                    <a:pt x="37962" y="32711"/>
                    <a:pt x="40986" y="33639"/>
                  </a:cubicBezTo>
                  <a:cubicBezTo>
                    <a:pt x="40986" y="33472"/>
                    <a:pt x="41061" y="33323"/>
                    <a:pt x="41061" y="33175"/>
                  </a:cubicBezTo>
                  <a:lnTo>
                    <a:pt x="41061" y="33082"/>
                  </a:lnTo>
                  <a:cubicBezTo>
                    <a:pt x="38036" y="32155"/>
                    <a:pt x="34864" y="31691"/>
                    <a:pt x="31709" y="31691"/>
                  </a:cubicBezTo>
                  <a:cubicBezTo>
                    <a:pt x="29613" y="31691"/>
                    <a:pt x="27609" y="31858"/>
                    <a:pt x="25512" y="32247"/>
                  </a:cubicBezTo>
                  <a:cubicBezTo>
                    <a:pt x="24585" y="30002"/>
                    <a:pt x="23824" y="27683"/>
                    <a:pt x="23119" y="25364"/>
                  </a:cubicBezTo>
                  <a:cubicBezTo>
                    <a:pt x="23824" y="25364"/>
                    <a:pt x="24510" y="25290"/>
                    <a:pt x="25216" y="25290"/>
                  </a:cubicBezTo>
                  <a:cubicBezTo>
                    <a:pt x="30930" y="25290"/>
                    <a:pt x="36645" y="26440"/>
                    <a:pt x="41914" y="28611"/>
                  </a:cubicBezTo>
                  <a:cubicBezTo>
                    <a:pt x="41914" y="28444"/>
                    <a:pt x="41988" y="28221"/>
                    <a:pt x="41988" y="28073"/>
                  </a:cubicBezTo>
                  <a:cubicBezTo>
                    <a:pt x="36645" y="25902"/>
                    <a:pt x="30930" y="24733"/>
                    <a:pt x="25216" y="24733"/>
                  </a:cubicBezTo>
                  <a:cubicBezTo>
                    <a:pt x="24436" y="24733"/>
                    <a:pt x="23657" y="24733"/>
                    <a:pt x="22970" y="24826"/>
                  </a:cubicBezTo>
                  <a:cubicBezTo>
                    <a:pt x="22581" y="23583"/>
                    <a:pt x="22265" y="22414"/>
                    <a:pt x="21876" y="21189"/>
                  </a:cubicBezTo>
                  <a:cubicBezTo>
                    <a:pt x="28147" y="19408"/>
                    <a:pt x="34326" y="17237"/>
                    <a:pt x="40430" y="14918"/>
                  </a:cubicBezTo>
                  <a:cubicBezTo>
                    <a:pt x="41135" y="14695"/>
                    <a:pt x="41821" y="14380"/>
                    <a:pt x="42452" y="14064"/>
                  </a:cubicBezTo>
                  <a:cubicBezTo>
                    <a:pt x="42452" y="13916"/>
                    <a:pt x="42378" y="13693"/>
                    <a:pt x="42378" y="13526"/>
                  </a:cubicBezTo>
                  <a:cubicBezTo>
                    <a:pt x="41673" y="13842"/>
                    <a:pt x="40986" y="14157"/>
                    <a:pt x="40207" y="14380"/>
                  </a:cubicBezTo>
                  <a:cubicBezTo>
                    <a:pt x="34177" y="16699"/>
                    <a:pt x="27999" y="18796"/>
                    <a:pt x="21802" y="20651"/>
                  </a:cubicBezTo>
                  <a:cubicBezTo>
                    <a:pt x="21653" y="20187"/>
                    <a:pt x="21505" y="19723"/>
                    <a:pt x="21412" y="19167"/>
                  </a:cubicBezTo>
                  <a:cubicBezTo>
                    <a:pt x="25754" y="17627"/>
                    <a:pt x="29761" y="15085"/>
                    <a:pt x="33008" y="11838"/>
                  </a:cubicBezTo>
                  <a:cubicBezTo>
                    <a:pt x="35031" y="9741"/>
                    <a:pt x="36812" y="7348"/>
                    <a:pt x="38203" y="4788"/>
                  </a:cubicBezTo>
                  <a:cubicBezTo>
                    <a:pt x="38036" y="4639"/>
                    <a:pt x="37888" y="4491"/>
                    <a:pt x="37814" y="4324"/>
                  </a:cubicBezTo>
                  <a:cubicBezTo>
                    <a:pt x="36422" y="6884"/>
                    <a:pt x="34641" y="9352"/>
                    <a:pt x="32544" y="11448"/>
                  </a:cubicBezTo>
                  <a:cubicBezTo>
                    <a:pt x="29390" y="14621"/>
                    <a:pt x="25512" y="17163"/>
                    <a:pt x="21264" y="18629"/>
                  </a:cubicBezTo>
                  <a:cubicBezTo>
                    <a:pt x="21041" y="17701"/>
                    <a:pt x="20800" y="16699"/>
                    <a:pt x="20577" y="15771"/>
                  </a:cubicBezTo>
                  <a:lnTo>
                    <a:pt x="20651" y="15697"/>
                  </a:lnTo>
                  <a:cubicBezTo>
                    <a:pt x="22896" y="11986"/>
                    <a:pt x="25290" y="8127"/>
                    <a:pt x="26756" y="3953"/>
                  </a:cubicBezTo>
                  <a:cubicBezTo>
                    <a:pt x="27219" y="2635"/>
                    <a:pt x="27535" y="1318"/>
                    <a:pt x="278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_1">
    <p:spTree>
      <p:nvGrpSpPr>
        <p:cNvPr id="344" name="Shape 344"/>
        <p:cNvGrpSpPr/>
        <p:nvPr/>
      </p:nvGrpSpPr>
      <p:grpSpPr>
        <a:xfrm>
          <a:off x="0" y="0"/>
          <a:ext cx="0" cy="0"/>
          <a:chOff x="0" y="0"/>
          <a:chExt cx="0" cy="0"/>
        </a:xfrm>
      </p:grpSpPr>
      <p:sp>
        <p:nvSpPr>
          <p:cNvPr id="345" name="Google Shape;345;p1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46" name="Google Shape;346;p16"/>
          <p:cNvGrpSpPr/>
          <p:nvPr/>
        </p:nvGrpSpPr>
        <p:grpSpPr>
          <a:xfrm>
            <a:off x="215450" y="-962804"/>
            <a:ext cx="10830275" cy="6027379"/>
            <a:chOff x="215450" y="-962804"/>
            <a:chExt cx="10830275" cy="6027379"/>
          </a:xfrm>
        </p:grpSpPr>
        <p:sp>
          <p:nvSpPr>
            <p:cNvPr id="347" name="Google Shape;347;p16"/>
            <p:cNvSpPr/>
            <p:nvPr/>
          </p:nvSpPr>
          <p:spPr>
            <a:xfrm flipH="1" rot="-2894565">
              <a:off x="8541193" y="-900822"/>
              <a:ext cx="1586432" cy="3171839"/>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16"/>
            <p:cNvGrpSpPr/>
            <p:nvPr/>
          </p:nvGrpSpPr>
          <p:grpSpPr>
            <a:xfrm>
              <a:off x="215450" y="159350"/>
              <a:ext cx="8793813" cy="4905225"/>
              <a:chOff x="215450" y="159350"/>
              <a:chExt cx="8793813" cy="4905225"/>
            </a:xfrm>
          </p:grpSpPr>
          <p:grpSp>
            <p:nvGrpSpPr>
              <p:cNvPr id="349" name="Google Shape;349;p16"/>
              <p:cNvGrpSpPr/>
              <p:nvPr/>
            </p:nvGrpSpPr>
            <p:grpSpPr>
              <a:xfrm flipH="1">
                <a:off x="215450" y="159350"/>
                <a:ext cx="995325" cy="647550"/>
                <a:chOff x="4136425" y="1208725"/>
                <a:chExt cx="995325" cy="647550"/>
              </a:xfrm>
            </p:grpSpPr>
            <p:sp>
              <p:nvSpPr>
                <p:cNvPr id="350" name="Google Shape;350;p16"/>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6"/>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6"/>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6"/>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6"/>
                <p:cNvSpPr/>
                <p:nvPr/>
              </p:nvSpPr>
              <p:spPr>
                <a:xfrm>
                  <a:off x="4136425" y="1226813"/>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6"/>
                <p:cNvSpPr/>
                <p:nvPr/>
              </p:nvSpPr>
              <p:spPr>
                <a:xfrm>
                  <a:off x="5031050" y="13471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6"/>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6"/>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6"/>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16"/>
              <p:cNvGrpSpPr/>
              <p:nvPr/>
            </p:nvGrpSpPr>
            <p:grpSpPr>
              <a:xfrm flipH="1">
                <a:off x="8159012" y="4315875"/>
                <a:ext cx="850250" cy="748700"/>
                <a:chOff x="4281500" y="1208725"/>
                <a:chExt cx="850250" cy="748700"/>
              </a:xfrm>
            </p:grpSpPr>
            <p:sp>
              <p:nvSpPr>
                <p:cNvPr id="360" name="Google Shape;360;p16"/>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6"/>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6"/>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6"/>
                <p:cNvSpPr/>
                <p:nvPr/>
              </p:nvSpPr>
              <p:spPr>
                <a:xfrm>
                  <a:off x="4347375" y="17948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6"/>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6"/>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6"/>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6"/>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6"/>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9" name="Google Shape;369;p16"/>
          <p:cNvGrpSpPr/>
          <p:nvPr/>
        </p:nvGrpSpPr>
        <p:grpSpPr>
          <a:xfrm flipH="1" rot="-3937573">
            <a:off x="7438" y="4146138"/>
            <a:ext cx="939353" cy="1591423"/>
            <a:chOff x="4866875" y="3024800"/>
            <a:chExt cx="939325" cy="1591375"/>
          </a:xfrm>
        </p:grpSpPr>
        <p:sp>
          <p:nvSpPr>
            <p:cNvPr id="370" name="Google Shape;370;p16"/>
            <p:cNvSpPr/>
            <p:nvPr/>
          </p:nvSpPr>
          <p:spPr>
            <a:xfrm>
              <a:off x="5040825" y="3024800"/>
              <a:ext cx="203175" cy="260675"/>
            </a:xfrm>
            <a:custGeom>
              <a:rect b="b" l="l" r="r" t="t"/>
              <a:pathLst>
                <a:path extrusionOk="0" h="10427" w="8127">
                  <a:moveTo>
                    <a:pt x="4812" y="1"/>
                  </a:moveTo>
                  <a:cubicBezTo>
                    <a:pt x="3934" y="1"/>
                    <a:pt x="3046" y="350"/>
                    <a:pt x="2319" y="887"/>
                  </a:cubicBezTo>
                  <a:cubicBezTo>
                    <a:pt x="1559" y="1573"/>
                    <a:pt x="928" y="2501"/>
                    <a:pt x="538" y="3429"/>
                  </a:cubicBezTo>
                  <a:cubicBezTo>
                    <a:pt x="241" y="4282"/>
                    <a:pt x="0" y="5210"/>
                    <a:pt x="167" y="6063"/>
                  </a:cubicBezTo>
                  <a:cubicBezTo>
                    <a:pt x="464" y="7214"/>
                    <a:pt x="1392" y="7993"/>
                    <a:pt x="2319" y="8698"/>
                  </a:cubicBezTo>
                  <a:cubicBezTo>
                    <a:pt x="2709" y="8995"/>
                    <a:pt x="3099" y="9236"/>
                    <a:pt x="3414" y="9533"/>
                  </a:cubicBezTo>
                  <a:cubicBezTo>
                    <a:pt x="3711" y="9774"/>
                    <a:pt x="4026" y="10238"/>
                    <a:pt x="4416" y="10386"/>
                  </a:cubicBezTo>
                  <a:cubicBezTo>
                    <a:pt x="4480" y="10414"/>
                    <a:pt x="4533" y="10426"/>
                    <a:pt x="4578" y="10426"/>
                  </a:cubicBezTo>
                  <a:cubicBezTo>
                    <a:pt x="4807" y="10426"/>
                    <a:pt x="4818" y="10100"/>
                    <a:pt x="4880" y="9774"/>
                  </a:cubicBezTo>
                  <a:cubicBezTo>
                    <a:pt x="5028" y="9384"/>
                    <a:pt x="5269" y="8921"/>
                    <a:pt x="5492" y="8531"/>
                  </a:cubicBezTo>
                  <a:cubicBezTo>
                    <a:pt x="6104" y="7677"/>
                    <a:pt x="6809" y="6991"/>
                    <a:pt x="7273" y="6063"/>
                  </a:cubicBezTo>
                  <a:cubicBezTo>
                    <a:pt x="7885" y="4987"/>
                    <a:pt x="8127" y="3670"/>
                    <a:pt x="7811" y="2501"/>
                  </a:cubicBezTo>
                  <a:cubicBezTo>
                    <a:pt x="7496" y="1351"/>
                    <a:pt x="6494" y="349"/>
                    <a:pt x="5269" y="33"/>
                  </a:cubicBezTo>
                  <a:cubicBezTo>
                    <a:pt x="5118" y="11"/>
                    <a:pt x="4965" y="1"/>
                    <a:pt x="4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6"/>
            <p:cNvSpPr/>
            <p:nvPr/>
          </p:nvSpPr>
          <p:spPr>
            <a:xfrm>
              <a:off x="5371550" y="3143975"/>
              <a:ext cx="156325" cy="218975"/>
            </a:xfrm>
            <a:custGeom>
              <a:rect b="b" l="l" r="r" t="t"/>
              <a:pathLst>
                <a:path extrusionOk="0" h="8759" w="6253">
                  <a:moveTo>
                    <a:pt x="3003" y="1"/>
                  </a:moveTo>
                  <a:cubicBezTo>
                    <a:pt x="2357" y="1"/>
                    <a:pt x="1714" y="190"/>
                    <a:pt x="1225" y="591"/>
                  </a:cubicBezTo>
                  <a:cubicBezTo>
                    <a:pt x="538" y="1222"/>
                    <a:pt x="148" y="2076"/>
                    <a:pt x="74" y="2910"/>
                  </a:cubicBezTo>
                  <a:cubicBezTo>
                    <a:pt x="0" y="3838"/>
                    <a:pt x="148" y="4692"/>
                    <a:pt x="464" y="5545"/>
                  </a:cubicBezTo>
                  <a:cubicBezTo>
                    <a:pt x="612" y="6157"/>
                    <a:pt x="761" y="6788"/>
                    <a:pt x="1076" y="7326"/>
                  </a:cubicBezTo>
                  <a:cubicBezTo>
                    <a:pt x="1225" y="7790"/>
                    <a:pt x="1466" y="8569"/>
                    <a:pt x="1930" y="8718"/>
                  </a:cubicBezTo>
                  <a:cubicBezTo>
                    <a:pt x="1997" y="8746"/>
                    <a:pt x="2062" y="8758"/>
                    <a:pt x="2125" y="8758"/>
                  </a:cubicBezTo>
                  <a:cubicBezTo>
                    <a:pt x="2565" y="8758"/>
                    <a:pt x="2906" y="8150"/>
                    <a:pt x="3247" y="7939"/>
                  </a:cubicBezTo>
                  <a:cubicBezTo>
                    <a:pt x="3711" y="7549"/>
                    <a:pt x="4249" y="7252"/>
                    <a:pt x="4713" y="6788"/>
                  </a:cubicBezTo>
                  <a:cubicBezTo>
                    <a:pt x="5566" y="6009"/>
                    <a:pt x="6178" y="4766"/>
                    <a:pt x="6253" y="3616"/>
                  </a:cubicBezTo>
                  <a:cubicBezTo>
                    <a:pt x="6253" y="2372"/>
                    <a:pt x="5715" y="1148"/>
                    <a:pt x="4639" y="443"/>
                  </a:cubicBezTo>
                  <a:cubicBezTo>
                    <a:pt x="4165" y="153"/>
                    <a:pt x="3583" y="1"/>
                    <a:pt x="3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6"/>
            <p:cNvSpPr/>
            <p:nvPr/>
          </p:nvSpPr>
          <p:spPr>
            <a:xfrm>
              <a:off x="4866875" y="3269000"/>
              <a:ext cx="236125" cy="164375"/>
            </a:xfrm>
            <a:custGeom>
              <a:rect b="b" l="l" r="r" t="t"/>
              <a:pathLst>
                <a:path extrusionOk="0" h="6575" w="9445">
                  <a:moveTo>
                    <a:pt x="3241" y="1"/>
                  </a:moveTo>
                  <a:cubicBezTo>
                    <a:pt x="2125" y="1"/>
                    <a:pt x="979" y="672"/>
                    <a:pt x="538" y="1713"/>
                  </a:cubicBezTo>
                  <a:cubicBezTo>
                    <a:pt x="0" y="2789"/>
                    <a:pt x="241" y="4181"/>
                    <a:pt x="928" y="5108"/>
                  </a:cubicBezTo>
                  <a:cubicBezTo>
                    <a:pt x="1707" y="6036"/>
                    <a:pt x="2950" y="6574"/>
                    <a:pt x="4101" y="6574"/>
                  </a:cubicBezTo>
                  <a:cubicBezTo>
                    <a:pt x="4880" y="6500"/>
                    <a:pt x="5641" y="6259"/>
                    <a:pt x="6346" y="6036"/>
                  </a:cubicBezTo>
                  <a:cubicBezTo>
                    <a:pt x="6958" y="5888"/>
                    <a:pt x="7663" y="5646"/>
                    <a:pt x="8275" y="5498"/>
                  </a:cubicBezTo>
                  <a:cubicBezTo>
                    <a:pt x="8350" y="5498"/>
                    <a:pt x="8581" y="5517"/>
                    <a:pt x="8804" y="5517"/>
                  </a:cubicBezTo>
                  <a:cubicBezTo>
                    <a:pt x="9027" y="5517"/>
                    <a:pt x="9240" y="5498"/>
                    <a:pt x="9277" y="5424"/>
                  </a:cubicBezTo>
                  <a:cubicBezTo>
                    <a:pt x="9444" y="5257"/>
                    <a:pt x="9055" y="4867"/>
                    <a:pt x="8888" y="4719"/>
                  </a:cubicBezTo>
                  <a:cubicBezTo>
                    <a:pt x="8053" y="3568"/>
                    <a:pt x="7125" y="2548"/>
                    <a:pt x="6105" y="1546"/>
                  </a:cubicBezTo>
                  <a:cubicBezTo>
                    <a:pt x="5344" y="860"/>
                    <a:pt x="4490" y="155"/>
                    <a:pt x="3414" y="6"/>
                  </a:cubicBezTo>
                  <a:cubicBezTo>
                    <a:pt x="3357" y="2"/>
                    <a:pt x="3299" y="1"/>
                    <a:pt x="3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6"/>
            <p:cNvSpPr/>
            <p:nvPr/>
          </p:nvSpPr>
          <p:spPr>
            <a:xfrm>
              <a:off x="5551050" y="3479525"/>
              <a:ext cx="178150" cy="209700"/>
            </a:xfrm>
            <a:custGeom>
              <a:rect b="b" l="l" r="r" t="t"/>
              <a:pathLst>
                <a:path extrusionOk="0" h="8388" w="7126">
                  <a:moveTo>
                    <a:pt x="3649" y="1"/>
                  </a:moveTo>
                  <a:cubicBezTo>
                    <a:pt x="2625" y="1"/>
                    <a:pt x="1584" y="458"/>
                    <a:pt x="928" y="1252"/>
                  </a:cubicBezTo>
                  <a:cubicBezTo>
                    <a:pt x="167" y="2328"/>
                    <a:pt x="0" y="3794"/>
                    <a:pt x="316" y="5111"/>
                  </a:cubicBezTo>
                  <a:cubicBezTo>
                    <a:pt x="631" y="6113"/>
                    <a:pt x="1095" y="7356"/>
                    <a:pt x="1782" y="8135"/>
                  </a:cubicBezTo>
                  <a:cubicBezTo>
                    <a:pt x="1949" y="8314"/>
                    <a:pt x="2136" y="8387"/>
                    <a:pt x="2335" y="8387"/>
                  </a:cubicBezTo>
                  <a:cubicBezTo>
                    <a:pt x="3062" y="8387"/>
                    <a:pt x="3937" y="7405"/>
                    <a:pt x="4490" y="7040"/>
                  </a:cubicBezTo>
                  <a:cubicBezTo>
                    <a:pt x="5270" y="6428"/>
                    <a:pt x="6105" y="5816"/>
                    <a:pt x="6569" y="4888"/>
                  </a:cubicBezTo>
                  <a:cubicBezTo>
                    <a:pt x="7125" y="3961"/>
                    <a:pt x="7125" y="2717"/>
                    <a:pt x="6569" y="1716"/>
                  </a:cubicBezTo>
                  <a:cubicBezTo>
                    <a:pt x="6030" y="788"/>
                    <a:pt x="4954" y="83"/>
                    <a:pt x="3878" y="9"/>
                  </a:cubicBezTo>
                  <a:cubicBezTo>
                    <a:pt x="3802" y="3"/>
                    <a:pt x="3725" y="1"/>
                    <a:pt x="3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6"/>
            <p:cNvSpPr/>
            <p:nvPr/>
          </p:nvSpPr>
          <p:spPr>
            <a:xfrm>
              <a:off x="5023650" y="3628350"/>
              <a:ext cx="247250" cy="161050"/>
            </a:xfrm>
            <a:custGeom>
              <a:rect b="b" l="l" r="r" t="t"/>
              <a:pathLst>
                <a:path extrusionOk="0" h="6442" w="9890">
                  <a:moveTo>
                    <a:pt x="4042" y="0"/>
                  </a:moveTo>
                  <a:cubicBezTo>
                    <a:pt x="3931" y="0"/>
                    <a:pt x="3821" y="4"/>
                    <a:pt x="3711" y="11"/>
                  </a:cubicBezTo>
                  <a:cubicBezTo>
                    <a:pt x="2617" y="86"/>
                    <a:pt x="1466" y="624"/>
                    <a:pt x="854" y="1551"/>
                  </a:cubicBezTo>
                  <a:cubicBezTo>
                    <a:pt x="149" y="2405"/>
                    <a:pt x="1" y="3722"/>
                    <a:pt x="539" y="4650"/>
                  </a:cubicBezTo>
                  <a:cubicBezTo>
                    <a:pt x="1077" y="5503"/>
                    <a:pt x="1930" y="5967"/>
                    <a:pt x="2858" y="6190"/>
                  </a:cubicBezTo>
                  <a:cubicBezTo>
                    <a:pt x="3399" y="6359"/>
                    <a:pt x="3968" y="6441"/>
                    <a:pt x="4545" y="6441"/>
                  </a:cubicBezTo>
                  <a:cubicBezTo>
                    <a:pt x="5294" y="6441"/>
                    <a:pt x="6058" y="6303"/>
                    <a:pt x="6791" y="6041"/>
                  </a:cubicBezTo>
                  <a:cubicBezTo>
                    <a:pt x="7422" y="5800"/>
                    <a:pt x="7960" y="5503"/>
                    <a:pt x="8498" y="5114"/>
                  </a:cubicBezTo>
                  <a:cubicBezTo>
                    <a:pt x="8888" y="4798"/>
                    <a:pt x="9741" y="4112"/>
                    <a:pt x="9816" y="3574"/>
                  </a:cubicBezTo>
                  <a:cubicBezTo>
                    <a:pt x="9890" y="3110"/>
                    <a:pt x="9036" y="2331"/>
                    <a:pt x="8647" y="2015"/>
                  </a:cubicBezTo>
                  <a:cubicBezTo>
                    <a:pt x="8109" y="1551"/>
                    <a:pt x="7571" y="1162"/>
                    <a:pt x="6958" y="791"/>
                  </a:cubicBezTo>
                  <a:cubicBezTo>
                    <a:pt x="6058" y="291"/>
                    <a:pt x="5023" y="0"/>
                    <a:pt x="4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6"/>
            <p:cNvSpPr/>
            <p:nvPr/>
          </p:nvSpPr>
          <p:spPr>
            <a:xfrm>
              <a:off x="5640100" y="3845975"/>
              <a:ext cx="166100" cy="197725"/>
            </a:xfrm>
            <a:custGeom>
              <a:rect b="b" l="l" r="r" t="t"/>
              <a:pathLst>
                <a:path extrusionOk="0" h="7909" w="6644">
                  <a:moveTo>
                    <a:pt x="3119" y="0"/>
                  </a:moveTo>
                  <a:cubicBezTo>
                    <a:pt x="2566" y="0"/>
                    <a:pt x="2019" y="156"/>
                    <a:pt x="1541" y="509"/>
                  </a:cubicBezTo>
                  <a:cubicBezTo>
                    <a:pt x="780" y="973"/>
                    <a:pt x="316" y="1901"/>
                    <a:pt x="149" y="2754"/>
                  </a:cubicBezTo>
                  <a:cubicBezTo>
                    <a:pt x="1" y="3682"/>
                    <a:pt x="75" y="4609"/>
                    <a:pt x="149" y="5537"/>
                  </a:cubicBezTo>
                  <a:cubicBezTo>
                    <a:pt x="223" y="6149"/>
                    <a:pt x="223" y="6929"/>
                    <a:pt x="465" y="7467"/>
                  </a:cubicBezTo>
                  <a:cubicBezTo>
                    <a:pt x="610" y="7818"/>
                    <a:pt x="857" y="7908"/>
                    <a:pt x="1166" y="7908"/>
                  </a:cubicBezTo>
                  <a:cubicBezTo>
                    <a:pt x="1331" y="7908"/>
                    <a:pt x="1514" y="7882"/>
                    <a:pt x="1708" y="7856"/>
                  </a:cubicBezTo>
                  <a:cubicBezTo>
                    <a:pt x="2932" y="7615"/>
                    <a:pt x="4491" y="7856"/>
                    <a:pt x="5493" y="7003"/>
                  </a:cubicBezTo>
                  <a:cubicBezTo>
                    <a:pt x="5957" y="6539"/>
                    <a:pt x="6179" y="6001"/>
                    <a:pt x="6346" y="5370"/>
                  </a:cubicBezTo>
                  <a:cubicBezTo>
                    <a:pt x="6569" y="4443"/>
                    <a:pt x="6643" y="3366"/>
                    <a:pt x="6253" y="2439"/>
                  </a:cubicBezTo>
                  <a:cubicBezTo>
                    <a:pt x="5957" y="1511"/>
                    <a:pt x="5252" y="732"/>
                    <a:pt x="4398" y="268"/>
                  </a:cubicBezTo>
                  <a:cubicBezTo>
                    <a:pt x="3990" y="96"/>
                    <a:pt x="3553" y="0"/>
                    <a:pt x="31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6"/>
            <p:cNvSpPr/>
            <p:nvPr/>
          </p:nvSpPr>
          <p:spPr>
            <a:xfrm>
              <a:off x="5214750" y="3848150"/>
              <a:ext cx="185575" cy="194125"/>
            </a:xfrm>
            <a:custGeom>
              <a:rect b="b" l="l" r="r" t="t"/>
              <a:pathLst>
                <a:path extrusionOk="0" h="7765" w="7423">
                  <a:moveTo>
                    <a:pt x="3338" y="0"/>
                  </a:moveTo>
                  <a:cubicBezTo>
                    <a:pt x="3048" y="0"/>
                    <a:pt x="2762" y="33"/>
                    <a:pt x="2487" y="107"/>
                  </a:cubicBezTo>
                  <a:cubicBezTo>
                    <a:pt x="1634" y="348"/>
                    <a:pt x="854" y="960"/>
                    <a:pt x="465" y="1739"/>
                  </a:cubicBezTo>
                  <a:cubicBezTo>
                    <a:pt x="1" y="2741"/>
                    <a:pt x="242" y="3892"/>
                    <a:pt x="780" y="4894"/>
                  </a:cubicBezTo>
                  <a:cubicBezTo>
                    <a:pt x="1318" y="5914"/>
                    <a:pt x="2394" y="6990"/>
                    <a:pt x="3322" y="7602"/>
                  </a:cubicBezTo>
                  <a:cubicBezTo>
                    <a:pt x="3509" y="7715"/>
                    <a:pt x="3689" y="7764"/>
                    <a:pt x="3863" y="7764"/>
                  </a:cubicBezTo>
                  <a:cubicBezTo>
                    <a:pt x="4779" y="7764"/>
                    <a:pt x="5516" y="6402"/>
                    <a:pt x="6031" y="5747"/>
                  </a:cubicBezTo>
                  <a:cubicBezTo>
                    <a:pt x="6662" y="5061"/>
                    <a:pt x="7274" y="4281"/>
                    <a:pt x="7348" y="3354"/>
                  </a:cubicBezTo>
                  <a:cubicBezTo>
                    <a:pt x="7422" y="2667"/>
                    <a:pt x="7125" y="1962"/>
                    <a:pt x="6736" y="1498"/>
                  </a:cubicBezTo>
                  <a:cubicBezTo>
                    <a:pt x="6272" y="960"/>
                    <a:pt x="5734" y="571"/>
                    <a:pt x="5103" y="348"/>
                  </a:cubicBezTo>
                  <a:cubicBezTo>
                    <a:pt x="4531" y="137"/>
                    <a:pt x="3926" y="0"/>
                    <a:pt x="33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6"/>
            <p:cNvSpPr/>
            <p:nvPr/>
          </p:nvSpPr>
          <p:spPr>
            <a:xfrm>
              <a:off x="5077450" y="4018425"/>
              <a:ext cx="178150" cy="228025"/>
            </a:xfrm>
            <a:custGeom>
              <a:rect b="b" l="l" r="r" t="t"/>
              <a:pathLst>
                <a:path extrusionOk="0" h="9121" w="7126">
                  <a:moveTo>
                    <a:pt x="3602" y="1"/>
                  </a:moveTo>
                  <a:cubicBezTo>
                    <a:pt x="3458" y="1"/>
                    <a:pt x="3315" y="11"/>
                    <a:pt x="3174" y="31"/>
                  </a:cubicBezTo>
                  <a:cubicBezTo>
                    <a:pt x="1949" y="179"/>
                    <a:pt x="854" y="1033"/>
                    <a:pt x="390" y="2183"/>
                  </a:cubicBezTo>
                  <a:cubicBezTo>
                    <a:pt x="1" y="3185"/>
                    <a:pt x="168" y="4354"/>
                    <a:pt x="557" y="5430"/>
                  </a:cubicBezTo>
                  <a:cubicBezTo>
                    <a:pt x="1021" y="6673"/>
                    <a:pt x="1856" y="7749"/>
                    <a:pt x="2951" y="8528"/>
                  </a:cubicBezTo>
                  <a:cubicBezTo>
                    <a:pt x="3226" y="8686"/>
                    <a:pt x="3686" y="9121"/>
                    <a:pt x="4018" y="9121"/>
                  </a:cubicBezTo>
                  <a:cubicBezTo>
                    <a:pt x="4156" y="9121"/>
                    <a:pt x="4272" y="9045"/>
                    <a:pt x="4342" y="8844"/>
                  </a:cubicBezTo>
                  <a:cubicBezTo>
                    <a:pt x="4417" y="8528"/>
                    <a:pt x="4417" y="8213"/>
                    <a:pt x="4565" y="7916"/>
                  </a:cubicBezTo>
                  <a:cubicBezTo>
                    <a:pt x="4639" y="7526"/>
                    <a:pt x="4880" y="7211"/>
                    <a:pt x="5103" y="6896"/>
                  </a:cubicBezTo>
                  <a:cubicBezTo>
                    <a:pt x="5567" y="6209"/>
                    <a:pt x="6198" y="5671"/>
                    <a:pt x="6587" y="4892"/>
                  </a:cubicBezTo>
                  <a:cubicBezTo>
                    <a:pt x="7126" y="3816"/>
                    <a:pt x="7051" y="2424"/>
                    <a:pt x="6346" y="1422"/>
                  </a:cubicBezTo>
                  <a:cubicBezTo>
                    <a:pt x="5743" y="525"/>
                    <a:pt x="4651" y="1"/>
                    <a:pt x="36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6"/>
            <p:cNvSpPr/>
            <p:nvPr/>
          </p:nvSpPr>
          <p:spPr>
            <a:xfrm>
              <a:off x="5535750" y="4279750"/>
              <a:ext cx="193450" cy="146550"/>
            </a:xfrm>
            <a:custGeom>
              <a:rect b="b" l="l" r="r" t="t"/>
              <a:pathLst>
                <a:path extrusionOk="0" h="5862" w="7738">
                  <a:moveTo>
                    <a:pt x="4274" y="0"/>
                  </a:moveTo>
                  <a:cubicBezTo>
                    <a:pt x="4216" y="0"/>
                    <a:pt x="4159" y="2"/>
                    <a:pt x="4101" y="5"/>
                  </a:cubicBezTo>
                  <a:cubicBezTo>
                    <a:pt x="2857" y="79"/>
                    <a:pt x="1707" y="858"/>
                    <a:pt x="1076" y="2009"/>
                  </a:cubicBezTo>
                  <a:cubicBezTo>
                    <a:pt x="854" y="2565"/>
                    <a:pt x="612" y="3104"/>
                    <a:pt x="464" y="3716"/>
                  </a:cubicBezTo>
                  <a:cubicBezTo>
                    <a:pt x="390" y="4180"/>
                    <a:pt x="0" y="4792"/>
                    <a:pt x="0" y="5349"/>
                  </a:cubicBezTo>
                  <a:cubicBezTo>
                    <a:pt x="0" y="5759"/>
                    <a:pt x="176" y="5861"/>
                    <a:pt x="454" y="5861"/>
                  </a:cubicBezTo>
                  <a:cubicBezTo>
                    <a:pt x="590" y="5861"/>
                    <a:pt x="751" y="5837"/>
                    <a:pt x="928" y="5812"/>
                  </a:cubicBezTo>
                  <a:cubicBezTo>
                    <a:pt x="1234" y="5766"/>
                    <a:pt x="1563" y="5743"/>
                    <a:pt x="1893" y="5743"/>
                  </a:cubicBezTo>
                  <a:cubicBezTo>
                    <a:pt x="2222" y="5743"/>
                    <a:pt x="2551" y="5766"/>
                    <a:pt x="2857" y="5812"/>
                  </a:cubicBezTo>
                  <a:cubicBezTo>
                    <a:pt x="3241" y="5835"/>
                    <a:pt x="3632" y="5858"/>
                    <a:pt x="4016" y="5858"/>
                  </a:cubicBezTo>
                  <a:cubicBezTo>
                    <a:pt x="4877" y="5858"/>
                    <a:pt x="5704" y="5743"/>
                    <a:pt x="6346" y="5256"/>
                  </a:cubicBezTo>
                  <a:cubicBezTo>
                    <a:pt x="7348" y="4495"/>
                    <a:pt x="7737" y="2937"/>
                    <a:pt x="7181" y="1860"/>
                  </a:cubicBezTo>
                  <a:cubicBezTo>
                    <a:pt x="6666" y="761"/>
                    <a:pt x="5524" y="0"/>
                    <a:pt x="4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6"/>
            <p:cNvSpPr/>
            <p:nvPr/>
          </p:nvSpPr>
          <p:spPr>
            <a:xfrm>
              <a:off x="5012050" y="3147150"/>
              <a:ext cx="537175" cy="1469025"/>
            </a:xfrm>
            <a:custGeom>
              <a:rect b="b" l="l" r="r" t="t"/>
              <a:pathLst>
                <a:path extrusionOk="0" h="58761" w="21487">
                  <a:moveTo>
                    <a:pt x="4472" y="0"/>
                  </a:moveTo>
                  <a:cubicBezTo>
                    <a:pt x="4324" y="0"/>
                    <a:pt x="4175" y="167"/>
                    <a:pt x="4175" y="316"/>
                  </a:cubicBezTo>
                  <a:cubicBezTo>
                    <a:pt x="3934" y="3563"/>
                    <a:pt x="5400" y="7051"/>
                    <a:pt x="8573" y="10595"/>
                  </a:cubicBezTo>
                  <a:cubicBezTo>
                    <a:pt x="9500" y="11597"/>
                    <a:pt x="10502" y="12617"/>
                    <a:pt x="11430" y="13545"/>
                  </a:cubicBezTo>
                  <a:cubicBezTo>
                    <a:pt x="13137" y="15159"/>
                    <a:pt x="14844" y="16866"/>
                    <a:pt x="16161" y="18870"/>
                  </a:cubicBezTo>
                  <a:cubicBezTo>
                    <a:pt x="20410" y="25048"/>
                    <a:pt x="20800" y="33954"/>
                    <a:pt x="17163" y="41672"/>
                  </a:cubicBezTo>
                  <a:cubicBezTo>
                    <a:pt x="13137" y="49873"/>
                    <a:pt x="5715" y="55198"/>
                    <a:pt x="223" y="58223"/>
                  </a:cubicBezTo>
                  <a:cubicBezTo>
                    <a:pt x="75" y="58297"/>
                    <a:pt x="1" y="58445"/>
                    <a:pt x="75" y="58612"/>
                  </a:cubicBezTo>
                  <a:cubicBezTo>
                    <a:pt x="149" y="58686"/>
                    <a:pt x="223" y="58761"/>
                    <a:pt x="390" y="58761"/>
                  </a:cubicBezTo>
                  <a:lnTo>
                    <a:pt x="539" y="58761"/>
                  </a:lnTo>
                  <a:cubicBezTo>
                    <a:pt x="6105" y="55662"/>
                    <a:pt x="13675" y="50263"/>
                    <a:pt x="17701" y="41914"/>
                  </a:cubicBezTo>
                  <a:cubicBezTo>
                    <a:pt x="21486" y="34028"/>
                    <a:pt x="21097" y="24826"/>
                    <a:pt x="16699" y="18480"/>
                  </a:cubicBezTo>
                  <a:cubicBezTo>
                    <a:pt x="15308" y="16476"/>
                    <a:pt x="13601" y="14769"/>
                    <a:pt x="11894" y="13081"/>
                  </a:cubicBezTo>
                  <a:cubicBezTo>
                    <a:pt x="10966" y="12153"/>
                    <a:pt x="9964" y="11226"/>
                    <a:pt x="9036" y="10205"/>
                  </a:cubicBezTo>
                  <a:cubicBezTo>
                    <a:pt x="6031" y="6735"/>
                    <a:pt x="4565" y="3489"/>
                    <a:pt x="4788" y="390"/>
                  </a:cubicBezTo>
                  <a:cubicBezTo>
                    <a:pt x="4788" y="167"/>
                    <a:pt x="4639" y="0"/>
                    <a:pt x="44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6"/>
            <p:cNvSpPr/>
            <p:nvPr/>
          </p:nvSpPr>
          <p:spPr>
            <a:xfrm>
              <a:off x="4975400" y="3359825"/>
              <a:ext cx="332150" cy="127800"/>
            </a:xfrm>
            <a:custGeom>
              <a:rect b="b" l="l" r="r" t="t"/>
              <a:pathLst>
                <a:path extrusionOk="0" h="5112" w="13286">
                  <a:moveTo>
                    <a:pt x="641" y="0"/>
                  </a:moveTo>
                  <a:cubicBezTo>
                    <a:pt x="526" y="0"/>
                    <a:pt x="412" y="4"/>
                    <a:pt x="298" y="10"/>
                  </a:cubicBezTo>
                  <a:cubicBezTo>
                    <a:pt x="149" y="10"/>
                    <a:pt x="1" y="158"/>
                    <a:pt x="75" y="307"/>
                  </a:cubicBezTo>
                  <a:cubicBezTo>
                    <a:pt x="75" y="473"/>
                    <a:pt x="224" y="622"/>
                    <a:pt x="372" y="622"/>
                  </a:cubicBezTo>
                  <a:cubicBezTo>
                    <a:pt x="471" y="616"/>
                    <a:pt x="570" y="613"/>
                    <a:pt x="670" y="613"/>
                  </a:cubicBezTo>
                  <a:cubicBezTo>
                    <a:pt x="1826" y="613"/>
                    <a:pt x="3055" y="1011"/>
                    <a:pt x="4472" y="1865"/>
                  </a:cubicBezTo>
                  <a:cubicBezTo>
                    <a:pt x="5010" y="2162"/>
                    <a:pt x="5567" y="2477"/>
                    <a:pt x="6105" y="2793"/>
                  </a:cubicBezTo>
                  <a:cubicBezTo>
                    <a:pt x="6792" y="3331"/>
                    <a:pt x="7571" y="3795"/>
                    <a:pt x="8424" y="4184"/>
                  </a:cubicBezTo>
                  <a:cubicBezTo>
                    <a:pt x="9575" y="4797"/>
                    <a:pt x="10744" y="5112"/>
                    <a:pt x="11820" y="5112"/>
                  </a:cubicBezTo>
                  <a:cubicBezTo>
                    <a:pt x="12209" y="5112"/>
                    <a:pt x="12673" y="5112"/>
                    <a:pt x="12989" y="4945"/>
                  </a:cubicBezTo>
                  <a:cubicBezTo>
                    <a:pt x="13211" y="4945"/>
                    <a:pt x="13286" y="4797"/>
                    <a:pt x="13211" y="4648"/>
                  </a:cubicBezTo>
                  <a:cubicBezTo>
                    <a:pt x="13211" y="4466"/>
                    <a:pt x="13127" y="4379"/>
                    <a:pt x="13014" y="4379"/>
                  </a:cubicBezTo>
                  <a:cubicBezTo>
                    <a:pt x="12977" y="4379"/>
                    <a:pt x="12937" y="4389"/>
                    <a:pt x="12896" y="4407"/>
                  </a:cubicBezTo>
                  <a:cubicBezTo>
                    <a:pt x="12579" y="4472"/>
                    <a:pt x="12258" y="4501"/>
                    <a:pt x="11940" y="4501"/>
                  </a:cubicBezTo>
                  <a:cubicBezTo>
                    <a:pt x="10713" y="4501"/>
                    <a:pt x="9516" y="4073"/>
                    <a:pt x="8647" y="3646"/>
                  </a:cubicBezTo>
                  <a:cubicBezTo>
                    <a:pt x="7886" y="3257"/>
                    <a:pt x="7181" y="2793"/>
                    <a:pt x="6402" y="2329"/>
                  </a:cubicBezTo>
                  <a:cubicBezTo>
                    <a:pt x="5864" y="1939"/>
                    <a:pt x="5326" y="1624"/>
                    <a:pt x="4788" y="1327"/>
                  </a:cubicBezTo>
                  <a:cubicBezTo>
                    <a:pt x="3289" y="390"/>
                    <a:pt x="1930"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6"/>
            <p:cNvSpPr/>
            <p:nvPr/>
          </p:nvSpPr>
          <p:spPr>
            <a:xfrm>
              <a:off x="5398450" y="3228275"/>
              <a:ext cx="61700" cy="363725"/>
            </a:xfrm>
            <a:custGeom>
              <a:rect b="b" l="l" r="r" t="t"/>
              <a:pathLst>
                <a:path extrusionOk="0" h="14549" w="2468">
                  <a:moveTo>
                    <a:pt x="2189" y="1"/>
                  </a:moveTo>
                  <a:cubicBezTo>
                    <a:pt x="2133" y="1"/>
                    <a:pt x="2070" y="29"/>
                    <a:pt x="2004" y="95"/>
                  </a:cubicBezTo>
                  <a:cubicBezTo>
                    <a:pt x="1076" y="633"/>
                    <a:pt x="538" y="1635"/>
                    <a:pt x="390" y="2952"/>
                  </a:cubicBezTo>
                  <a:cubicBezTo>
                    <a:pt x="316" y="3806"/>
                    <a:pt x="390" y="4641"/>
                    <a:pt x="538" y="5494"/>
                  </a:cubicBezTo>
                  <a:cubicBezTo>
                    <a:pt x="538" y="5735"/>
                    <a:pt x="538" y="5884"/>
                    <a:pt x="612" y="6125"/>
                  </a:cubicBezTo>
                  <a:cubicBezTo>
                    <a:pt x="928" y="8815"/>
                    <a:pt x="705" y="11524"/>
                    <a:pt x="74" y="14159"/>
                  </a:cubicBezTo>
                  <a:cubicBezTo>
                    <a:pt x="0" y="14307"/>
                    <a:pt x="149" y="14549"/>
                    <a:pt x="316" y="14549"/>
                  </a:cubicBezTo>
                  <a:lnTo>
                    <a:pt x="390" y="14549"/>
                  </a:lnTo>
                  <a:cubicBezTo>
                    <a:pt x="538" y="14549"/>
                    <a:pt x="612" y="14474"/>
                    <a:pt x="705" y="14307"/>
                  </a:cubicBezTo>
                  <a:cubicBezTo>
                    <a:pt x="1317" y="11599"/>
                    <a:pt x="1540" y="8815"/>
                    <a:pt x="1243" y="6032"/>
                  </a:cubicBezTo>
                  <a:cubicBezTo>
                    <a:pt x="1169" y="5810"/>
                    <a:pt x="1169" y="5661"/>
                    <a:pt x="1169" y="5420"/>
                  </a:cubicBezTo>
                  <a:cubicBezTo>
                    <a:pt x="1002" y="4641"/>
                    <a:pt x="928" y="3806"/>
                    <a:pt x="1002" y="3027"/>
                  </a:cubicBezTo>
                  <a:cubicBezTo>
                    <a:pt x="1076" y="1951"/>
                    <a:pt x="1633" y="1023"/>
                    <a:pt x="2319" y="633"/>
                  </a:cubicBezTo>
                  <a:cubicBezTo>
                    <a:pt x="2468" y="466"/>
                    <a:pt x="2468" y="318"/>
                    <a:pt x="2394" y="169"/>
                  </a:cubicBezTo>
                  <a:cubicBezTo>
                    <a:pt x="2349" y="68"/>
                    <a:pt x="2276" y="1"/>
                    <a:pt x="2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6"/>
            <p:cNvSpPr/>
            <p:nvPr/>
          </p:nvSpPr>
          <p:spPr>
            <a:xfrm>
              <a:off x="5133575" y="3682825"/>
              <a:ext cx="379000" cy="158275"/>
            </a:xfrm>
            <a:custGeom>
              <a:rect b="b" l="l" r="r" t="t"/>
              <a:pathLst>
                <a:path extrusionOk="0" h="6331" w="15160">
                  <a:moveTo>
                    <a:pt x="1288" y="0"/>
                  </a:moveTo>
                  <a:cubicBezTo>
                    <a:pt x="932" y="0"/>
                    <a:pt x="583" y="26"/>
                    <a:pt x="242" y="77"/>
                  </a:cubicBezTo>
                  <a:cubicBezTo>
                    <a:pt x="75" y="77"/>
                    <a:pt x="1" y="226"/>
                    <a:pt x="1" y="467"/>
                  </a:cubicBezTo>
                  <a:cubicBezTo>
                    <a:pt x="1" y="615"/>
                    <a:pt x="168" y="690"/>
                    <a:pt x="390" y="690"/>
                  </a:cubicBezTo>
                  <a:cubicBezTo>
                    <a:pt x="667" y="648"/>
                    <a:pt x="949" y="627"/>
                    <a:pt x="1238" y="627"/>
                  </a:cubicBezTo>
                  <a:cubicBezTo>
                    <a:pt x="2477" y="627"/>
                    <a:pt x="3825" y="1013"/>
                    <a:pt x="5270" y="1766"/>
                  </a:cubicBezTo>
                  <a:cubicBezTo>
                    <a:pt x="6198" y="2230"/>
                    <a:pt x="7126" y="2860"/>
                    <a:pt x="7960" y="3399"/>
                  </a:cubicBezTo>
                  <a:cubicBezTo>
                    <a:pt x="8517" y="3788"/>
                    <a:pt x="9129" y="4178"/>
                    <a:pt x="9742" y="4549"/>
                  </a:cubicBezTo>
                  <a:cubicBezTo>
                    <a:pt x="11671" y="5718"/>
                    <a:pt x="13304" y="6330"/>
                    <a:pt x="14844" y="6330"/>
                  </a:cubicBezTo>
                  <a:cubicBezTo>
                    <a:pt x="15011" y="6330"/>
                    <a:pt x="15159" y="6182"/>
                    <a:pt x="15159" y="6033"/>
                  </a:cubicBezTo>
                  <a:cubicBezTo>
                    <a:pt x="15159" y="5866"/>
                    <a:pt x="15011" y="5718"/>
                    <a:pt x="14844" y="5718"/>
                  </a:cubicBezTo>
                  <a:cubicBezTo>
                    <a:pt x="13378" y="5644"/>
                    <a:pt x="11912" y="5180"/>
                    <a:pt x="10057" y="4011"/>
                  </a:cubicBezTo>
                  <a:cubicBezTo>
                    <a:pt x="9445" y="3714"/>
                    <a:pt x="8888" y="3324"/>
                    <a:pt x="8276" y="2935"/>
                  </a:cubicBezTo>
                  <a:cubicBezTo>
                    <a:pt x="7422" y="2322"/>
                    <a:pt x="6495" y="1692"/>
                    <a:pt x="5567" y="1153"/>
                  </a:cubicBezTo>
                  <a:cubicBezTo>
                    <a:pt x="4045" y="363"/>
                    <a:pt x="2616" y="0"/>
                    <a:pt x="1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6"/>
            <p:cNvSpPr/>
            <p:nvPr/>
          </p:nvSpPr>
          <p:spPr>
            <a:xfrm>
              <a:off x="5508825" y="3567400"/>
              <a:ext cx="154500" cy="329825"/>
            </a:xfrm>
            <a:custGeom>
              <a:rect b="b" l="l" r="r" t="t"/>
              <a:pathLst>
                <a:path extrusionOk="0" h="13193" w="6180">
                  <a:moveTo>
                    <a:pt x="5839" y="0"/>
                  </a:moveTo>
                  <a:cubicBezTo>
                    <a:pt x="5753" y="0"/>
                    <a:pt x="5679" y="19"/>
                    <a:pt x="5641" y="56"/>
                  </a:cubicBezTo>
                  <a:cubicBezTo>
                    <a:pt x="4639" y="1058"/>
                    <a:pt x="4009" y="2524"/>
                    <a:pt x="3712" y="4527"/>
                  </a:cubicBezTo>
                  <a:cubicBezTo>
                    <a:pt x="3545" y="4991"/>
                    <a:pt x="3471" y="5548"/>
                    <a:pt x="3396" y="6086"/>
                  </a:cubicBezTo>
                  <a:cubicBezTo>
                    <a:pt x="3248" y="7088"/>
                    <a:pt x="3081" y="8090"/>
                    <a:pt x="2858" y="9092"/>
                  </a:cubicBezTo>
                  <a:cubicBezTo>
                    <a:pt x="2543" y="10094"/>
                    <a:pt x="1764" y="11801"/>
                    <a:pt x="224" y="12580"/>
                  </a:cubicBezTo>
                  <a:cubicBezTo>
                    <a:pt x="75" y="12654"/>
                    <a:pt x="1" y="12877"/>
                    <a:pt x="75" y="13044"/>
                  </a:cubicBezTo>
                  <a:cubicBezTo>
                    <a:pt x="149" y="13118"/>
                    <a:pt x="224" y="13192"/>
                    <a:pt x="372" y="13192"/>
                  </a:cubicBezTo>
                  <a:lnTo>
                    <a:pt x="465" y="13192"/>
                  </a:lnTo>
                  <a:cubicBezTo>
                    <a:pt x="1764" y="12506"/>
                    <a:pt x="2858" y="11114"/>
                    <a:pt x="3396" y="9333"/>
                  </a:cubicBezTo>
                  <a:cubicBezTo>
                    <a:pt x="3712" y="8238"/>
                    <a:pt x="3860" y="7162"/>
                    <a:pt x="4009" y="6160"/>
                  </a:cubicBezTo>
                  <a:cubicBezTo>
                    <a:pt x="4083" y="5622"/>
                    <a:pt x="4176" y="5158"/>
                    <a:pt x="4324" y="4620"/>
                  </a:cubicBezTo>
                  <a:cubicBezTo>
                    <a:pt x="4639" y="2765"/>
                    <a:pt x="5252" y="1447"/>
                    <a:pt x="6105" y="520"/>
                  </a:cubicBezTo>
                  <a:cubicBezTo>
                    <a:pt x="6179" y="353"/>
                    <a:pt x="6179" y="204"/>
                    <a:pt x="6105" y="56"/>
                  </a:cubicBezTo>
                  <a:cubicBezTo>
                    <a:pt x="6022" y="19"/>
                    <a:pt x="5924" y="0"/>
                    <a:pt x="5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6"/>
            <p:cNvSpPr/>
            <p:nvPr/>
          </p:nvSpPr>
          <p:spPr>
            <a:xfrm>
              <a:off x="5272750" y="3920375"/>
              <a:ext cx="166525" cy="336325"/>
            </a:xfrm>
            <a:custGeom>
              <a:rect b="b" l="l" r="r" t="t"/>
              <a:pathLst>
                <a:path extrusionOk="0" h="13453" w="6661">
                  <a:moveTo>
                    <a:pt x="779" y="1"/>
                  </a:moveTo>
                  <a:cubicBezTo>
                    <a:pt x="631" y="1"/>
                    <a:pt x="464" y="75"/>
                    <a:pt x="464" y="242"/>
                  </a:cubicBezTo>
                  <a:cubicBezTo>
                    <a:pt x="0" y="3173"/>
                    <a:pt x="1095" y="6179"/>
                    <a:pt x="3173" y="8202"/>
                  </a:cubicBezTo>
                  <a:cubicBezTo>
                    <a:pt x="3414" y="8424"/>
                    <a:pt x="3711" y="8665"/>
                    <a:pt x="3952" y="8888"/>
                  </a:cubicBezTo>
                  <a:cubicBezTo>
                    <a:pt x="4490" y="9352"/>
                    <a:pt x="5028" y="9816"/>
                    <a:pt x="5418" y="10354"/>
                  </a:cubicBezTo>
                  <a:cubicBezTo>
                    <a:pt x="5956" y="11133"/>
                    <a:pt x="5956" y="12209"/>
                    <a:pt x="5492" y="12988"/>
                  </a:cubicBezTo>
                  <a:cubicBezTo>
                    <a:pt x="5418" y="13137"/>
                    <a:pt x="5418" y="13304"/>
                    <a:pt x="5566" y="13452"/>
                  </a:cubicBezTo>
                  <a:lnTo>
                    <a:pt x="5733" y="13452"/>
                  </a:lnTo>
                  <a:cubicBezTo>
                    <a:pt x="5882" y="13452"/>
                    <a:pt x="5956" y="13452"/>
                    <a:pt x="6030" y="13304"/>
                  </a:cubicBezTo>
                  <a:cubicBezTo>
                    <a:pt x="6661" y="12302"/>
                    <a:pt x="6568" y="11059"/>
                    <a:pt x="5956" y="10057"/>
                  </a:cubicBezTo>
                  <a:cubicBezTo>
                    <a:pt x="5492" y="9352"/>
                    <a:pt x="4954" y="8888"/>
                    <a:pt x="4342" y="8350"/>
                  </a:cubicBezTo>
                  <a:cubicBezTo>
                    <a:pt x="4100" y="8202"/>
                    <a:pt x="3878" y="7960"/>
                    <a:pt x="3637" y="7738"/>
                  </a:cubicBezTo>
                  <a:cubicBezTo>
                    <a:pt x="1707" y="5882"/>
                    <a:pt x="705" y="3025"/>
                    <a:pt x="1095" y="316"/>
                  </a:cubicBezTo>
                  <a:cubicBezTo>
                    <a:pt x="1095" y="149"/>
                    <a:pt x="928" y="1"/>
                    <a:pt x="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6"/>
            <p:cNvSpPr/>
            <p:nvPr/>
          </p:nvSpPr>
          <p:spPr>
            <a:xfrm>
              <a:off x="5404475" y="3973925"/>
              <a:ext cx="318675" cy="290650"/>
            </a:xfrm>
            <a:custGeom>
              <a:rect b="b" l="l" r="r" t="t"/>
              <a:pathLst>
                <a:path extrusionOk="0" h="11626" w="12747">
                  <a:moveTo>
                    <a:pt x="12404" y="0"/>
                  </a:moveTo>
                  <a:cubicBezTo>
                    <a:pt x="12364" y="0"/>
                    <a:pt x="12323" y="10"/>
                    <a:pt x="12283" y="30"/>
                  </a:cubicBezTo>
                  <a:cubicBezTo>
                    <a:pt x="11207" y="493"/>
                    <a:pt x="10205" y="1495"/>
                    <a:pt x="9426" y="2961"/>
                  </a:cubicBezTo>
                  <a:cubicBezTo>
                    <a:pt x="9110" y="3425"/>
                    <a:pt x="8888" y="3963"/>
                    <a:pt x="8647" y="4501"/>
                  </a:cubicBezTo>
                  <a:cubicBezTo>
                    <a:pt x="8350" y="5206"/>
                    <a:pt x="8034" y="5818"/>
                    <a:pt x="7645" y="6449"/>
                  </a:cubicBezTo>
                  <a:cubicBezTo>
                    <a:pt x="6105" y="8991"/>
                    <a:pt x="3247" y="10772"/>
                    <a:pt x="297" y="10921"/>
                  </a:cubicBezTo>
                  <a:cubicBezTo>
                    <a:pt x="149" y="10995"/>
                    <a:pt x="0" y="11162"/>
                    <a:pt x="0" y="11310"/>
                  </a:cubicBezTo>
                  <a:cubicBezTo>
                    <a:pt x="0" y="11459"/>
                    <a:pt x="149" y="11626"/>
                    <a:pt x="297" y="11626"/>
                  </a:cubicBezTo>
                  <a:cubicBezTo>
                    <a:pt x="3470" y="11385"/>
                    <a:pt x="6494" y="9529"/>
                    <a:pt x="8183" y="6820"/>
                  </a:cubicBezTo>
                  <a:cubicBezTo>
                    <a:pt x="8572" y="6134"/>
                    <a:pt x="8888" y="5429"/>
                    <a:pt x="9185" y="4742"/>
                  </a:cubicBezTo>
                  <a:cubicBezTo>
                    <a:pt x="9426" y="4278"/>
                    <a:pt x="9648" y="3740"/>
                    <a:pt x="9964" y="3276"/>
                  </a:cubicBezTo>
                  <a:cubicBezTo>
                    <a:pt x="10669" y="1885"/>
                    <a:pt x="11504" y="1031"/>
                    <a:pt x="12524" y="642"/>
                  </a:cubicBezTo>
                  <a:cubicBezTo>
                    <a:pt x="12673" y="568"/>
                    <a:pt x="12747" y="419"/>
                    <a:pt x="12673" y="178"/>
                  </a:cubicBezTo>
                  <a:cubicBezTo>
                    <a:pt x="12618" y="69"/>
                    <a:pt x="12514" y="0"/>
                    <a:pt x="12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6"/>
            <p:cNvSpPr/>
            <p:nvPr/>
          </p:nvSpPr>
          <p:spPr>
            <a:xfrm>
              <a:off x="5156775" y="4111025"/>
              <a:ext cx="102525" cy="344650"/>
            </a:xfrm>
            <a:custGeom>
              <a:rect b="b" l="l" r="r" t="t"/>
              <a:pathLst>
                <a:path extrusionOk="0" h="13786" w="4101">
                  <a:moveTo>
                    <a:pt x="1105" y="0"/>
                  </a:moveTo>
                  <a:cubicBezTo>
                    <a:pt x="974" y="0"/>
                    <a:pt x="833" y="79"/>
                    <a:pt x="780" y="186"/>
                  </a:cubicBezTo>
                  <a:cubicBezTo>
                    <a:pt x="1" y="1800"/>
                    <a:pt x="242" y="3581"/>
                    <a:pt x="631" y="4899"/>
                  </a:cubicBezTo>
                  <a:cubicBezTo>
                    <a:pt x="928" y="5975"/>
                    <a:pt x="1392" y="7069"/>
                    <a:pt x="1856" y="8071"/>
                  </a:cubicBezTo>
                  <a:cubicBezTo>
                    <a:pt x="2023" y="8461"/>
                    <a:pt x="2171" y="8758"/>
                    <a:pt x="2320" y="9147"/>
                  </a:cubicBezTo>
                  <a:cubicBezTo>
                    <a:pt x="2858" y="10391"/>
                    <a:pt x="3489" y="11931"/>
                    <a:pt x="3414" y="13489"/>
                  </a:cubicBezTo>
                  <a:cubicBezTo>
                    <a:pt x="3414" y="13638"/>
                    <a:pt x="3563" y="13786"/>
                    <a:pt x="3711" y="13786"/>
                  </a:cubicBezTo>
                  <a:cubicBezTo>
                    <a:pt x="3878" y="13786"/>
                    <a:pt x="4027" y="13638"/>
                    <a:pt x="4027" y="13489"/>
                  </a:cubicBezTo>
                  <a:cubicBezTo>
                    <a:pt x="4101" y="11782"/>
                    <a:pt x="3489" y="10242"/>
                    <a:pt x="2951" y="8925"/>
                  </a:cubicBezTo>
                  <a:cubicBezTo>
                    <a:pt x="2784" y="8535"/>
                    <a:pt x="2635" y="8146"/>
                    <a:pt x="2394" y="7830"/>
                  </a:cubicBezTo>
                  <a:cubicBezTo>
                    <a:pt x="1930" y="6828"/>
                    <a:pt x="1466" y="5752"/>
                    <a:pt x="1169" y="4676"/>
                  </a:cubicBezTo>
                  <a:cubicBezTo>
                    <a:pt x="854" y="3581"/>
                    <a:pt x="631" y="1893"/>
                    <a:pt x="1392" y="409"/>
                  </a:cubicBezTo>
                  <a:cubicBezTo>
                    <a:pt x="1466" y="260"/>
                    <a:pt x="1392" y="112"/>
                    <a:pt x="1244" y="38"/>
                  </a:cubicBezTo>
                  <a:cubicBezTo>
                    <a:pt x="1203" y="12"/>
                    <a:pt x="1154" y="0"/>
                    <a:pt x="1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6"/>
            <p:cNvSpPr/>
            <p:nvPr/>
          </p:nvSpPr>
          <p:spPr>
            <a:xfrm>
              <a:off x="5234250" y="4356600"/>
              <a:ext cx="396150" cy="128300"/>
            </a:xfrm>
            <a:custGeom>
              <a:rect b="b" l="l" r="r" t="t"/>
              <a:pathLst>
                <a:path extrusionOk="0" h="5132" w="15846">
                  <a:moveTo>
                    <a:pt x="15441" y="0"/>
                  </a:moveTo>
                  <a:cubicBezTo>
                    <a:pt x="15393" y="0"/>
                    <a:pt x="15347" y="10"/>
                    <a:pt x="15307" y="30"/>
                  </a:cubicBezTo>
                  <a:cubicBezTo>
                    <a:pt x="14695" y="419"/>
                    <a:pt x="13990" y="883"/>
                    <a:pt x="13377" y="1254"/>
                  </a:cubicBezTo>
                  <a:cubicBezTo>
                    <a:pt x="12283" y="2033"/>
                    <a:pt x="11132" y="2813"/>
                    <a:pt x="9889" y="3351"/>
                  </a:cubicBezTo>
                  <a:cubicBezTo>
                    <a:pt x="8294" y="4108"/>
                    <a:pt x="6534" y="4497"/>
                    <a:pt x="4776" y="4497"/>
                  </a:cubicBezTo>
                  <a:cubicBezTo>
                    <a:pt x="3304" y="4497"/>
                    <a:pt x="1834" y="4224"/>
                    <a:pt x="464" y="3666"/>
                  </a:cubicBezTo>
                  <a:cubicBezTo>
                    <a:pt x="315" y="3666"/>
                    <a:pt x="74" y="3740"/>
                    <a:pt x="74" y="3889"/>
                  </a:cubicBezTo>
                  <a:cubicBezTo>
                    <a:pt x="0" y="4037"/>
                    <a:pt x="74" y="4204"/>
                    <a:pt x="223" y="4278"/>
                  </a:cubicBezTo>
                  <a:cubicBezTo>
                    <a:pt x="1707" y="4816"/>
                    <a:pt x="3247" y="5132"/>
                    <a:pt x="4787" y="5132"/>
                  </a:cubicBezTo>
                  <a:cubicBezTo>
                    <a:pt x="6642" y="5132"/>
                    <a:pt x="8498" y="4742"/>
                    <a:pt x="10205" y="3963"/>
                  </a:cubicBezTo>
                  <a:cubicBezTo>
                    <a:pt x="11448" y="3351"/>
                    <a:pt x="12598" y="2571"/>
                    <a:pt x="13767" y="1811"/>
                  </a:cubicBezTo>
                  <a:cubicBezTo>
                    <a:pt x="14379" y="1421"/>
                    <a:pt x="14992" y="957"/>
                    <a:pt x="15697" y="568"/>
                  </a:cubicBezTo>
                  <a:cubicBezTo>
                    <a:pt x="15845" y="493"/>
                    <a:pt x="15845" y="252"/>
                    <a:pt x="15771" y="178"/>
                  </a:cubicBezTo>
                  <a:cubicBezTo>
                    <a:pt x="15717" y="69"/>
                    <a:pt x="15573" y="0"/>
                    <a:pt x="15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2">
    <p:spTree>
      <p:nvGrpSpPr>
        <p:cNvPr id="388" name="Shape 388"/>
        <p:cNvGrpSpPr/>
        <p:nvPr/>
      </p:nvGrpSpPr>
      <p:grpSpPr>
        <a:xfrm>
          <a:off x="0" y="0"/>
          <a:ext cx="0" cy="0"/>
          <a:chOff x="0" y="0"/>
          <a:chExt cx="0" cy="0"/>
        </a:xfrm>
      </p:grpSpPr>
      <p:sp>
        <p:nvSpPr>
          <p:cNvPr id="389" name="Google Shape;389;p1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90" name="Google Shape;390;p17"/>
          <p:cNvGrpSpPr/>
          <p:nvPr/>
        </p:nvGrpSpPr>
        <p:grpSpPr>
          <a:xfrm>
            <a:off x="159300" y="108775"/>
            <a:ext cx="9934558" cy="6960342"/>
            <a:chOff x="159300" y="108775"/>
            <a:chExt cx="9934558" cy="6960342"/>
          </a:xfrm>
        </p:grpSpPr>
        <p:sp>
          <p:nvSpPr>
            <p:cNvPr id="391" name="Google Shape;391;p17"/>
            <p:cNvSpPr/>
            <p:nvPr/>
          </p:nvSpPr>
          <p:spPr>
            <a:xfrm flipH="1" rot="1142186">
              <a:off x="8033408" y="3725093"/>
              <a:ext cx="1586524" cy="3172022"/>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17"/>
            <p:cNvGrpSpPr/>
            <p:nvPr/>
          </p:nvGrpSpPr>
          <p:grpSpPr>
            <a:xfrm>
              <a:off x="159300" y="108775"/>
              <a:ext cx="8894088" cy="780750"/>
              <a:chOff x="159300" y="108775"/>
              <a:chExt cx="8894088" cy="780750"/>
            </a:xfrm>
          </p:grpSpPr>
          <p:grpSp>
            <p:nvGrpSpPr>
              <p:cNvPr id="393" name="Google Shape;393;p17"/>
              <p:cNvGrpSpPr/>
              <p:nvPr/>
            </p:nvGrpSpPr>
            <p:grpSpPr>
              <a:xfrm flipH="1">
                <a:off x="159300" y="108775"/>
                <a:ext cx="972775" cy="780750"/>
                <a:chOff x="4215125" y="1158150"/>
                <a:chExt cx="972775" cy="780750"/>
              </a:xfrm>
            </p:grpSpPr>
            <p:sp>
              <p:nvSpPr>
                <p:cNvPr id="394" name="Google Shape;394;p17"/>
                <p:cNvSpPr/>
                <p:nvPr/>
              </p:nvSpPr>
              <p:spPr>
                <a:xfrm>
                  <a:off x="4645850" y="14362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7"/>
                <p:cNvSpPr/>
                <p:nvPr/>
              </p:nvSpPr>
              <p:spPr>
                <a:xfrm>
                  <a:off x="4675525" y="1158150"/>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7"/>
                <p:cNvSpPr/>
                <p:nvPr/>
              </p:nvSpPr>
              <p:spPr>
                <a:xfrm>
                  <a:off x="4783600" y="16057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7"/>
                <p:cNvSpPr/>
                <p:nvPr/>
              </p:nvSpPr>
              <p:spPr>
                <a:xfrm>
                  <a:off x="5131750" y="12268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7"/>
                <p:cNvSpPr/>
                <p:nvPr/>
              </p:nvSpPr>
              <p:spPr>
                <a:xfrm>
                  <a:off x="4379250" y="1331538"/>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7"/>
                <p:cNvSpPr/>
                <p:nvPr/>
              </p:nvSpPr>
              <p:spPr>
                <a:xfrm>
                  <a:off x="4865025" y="131825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7"/>
                <p:cNvSpPr/>
                <p:nvPr/>
              </p:nvSpPr>
              <p:spPr>
                <a:xfrm>
                  <a:off x="4215125" y="1285738"/>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7"/>
                <p:cNvSpPr/>
                <p:nvPr/>
              </p:nvSpPr>
              <p:spPr>
                <a:xfrm>
                  <a:off x="4868025" y="1847975"/>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7"/>
                <p:cNvSpPr/>
                <p:nvPr/>
              </p:nvSpPr>
              <p:spPr>
                <a:xfrm>
                  <a:off x="4990125" y="1589375"/>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17"/>
              <p:cNvGrpSpPr/>
              <p:nvPr/>
            </p:nvGrpSpPr>
            <p:grpSpPr>
              <a:xfrm rot="10800000">
                <a:off x="8203137" y="108775"/>
                <a:ext cx="850250" cy="748700"/>
                <a:chOff x="4281500" y="1208725"/>
                <a:chExt cx="850250" cy="748700"/>
              </a:xfrm>
            </p:grpSpPr>
            <p:sp>
              <p:nvSpPr>
                <p:cNvPr id="404" name="Google Shape;404;p17"/>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7"/>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7"/>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7"/>
                <p:cNvSpPr/>
                <p:nvPr/>
              </p:nvSpPr>
              <p:spPr>
                <a:xfrm>
                  <a:off x="4347375" y="17948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7"/>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7"/>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7"/>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7"/>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7"/>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3" name="Google Shape;413;p17"/>
          <p:cNvGrpSpPr/>
          <p:nvPr/>
        </p:nvGrpSpPr>
        <p:grpSpPr>
          <a:xfrm rot="6768669">
            <a:off x="-401739" y="4087451"/>
            <a:ext cx="1051589" cy="1041839"/>
            <a:chOff x="572550" y="1147050"/>
            <a:chExt cx="1051575" cy="1041825"/>
          </a:xfrm>
        </p:grpSpPr>
        <p:sp>
          <p:nvSpPr>
            <p:cNvPr id="414" name="Google Shape;414;p17"/>
            <p:cNvSpPr/>
            <p:nvPr/>
          </p:nvSpPr>
          <p:spPr>
            <a:xfrm>
              <a:off x="1016925" y="1147050"/>
              <a:ext cx="372950" cy="504200"/>
            </a:xfrm>
            <a:custGeom>
              <a:rect b="b" l="l" r="r" t="t"/>
              <a:pathLst>
                <a:path extrusionOk="0" h="20168" w="14918">
                  <a:moveTo>
                    <a:pt x="10669" y="0"/>
                  </a:moveTo>
                  <a:cubicBezTo>
                    <a:pt x="7589" y="0"/>
                    <a:pt x="4564" y="1707"/>
                    <a:pt x="2709" y="4175"/>
                  </a:cubicBezTo>
                  <a:cubicBezTo>
                    <a:pt x="779" y="6642"/>
                    <a:pt x="0" y="9889"/>
                    <a:pt x="316" y="12988"/>
                  </a:cubicBezTo>
                  <a:cubicBezTo>
                    <a:pt x="464" y="14917"/>
                    <a:pt x="928" y="17014"/>
                    <a:pt x="1856" y="18628"/>
                  </a:cubicBezTo>
                  <a:cubicBezTo>
                    <a:pt x="2454" y="19764"/>
                    <a:pt x="3377" y="20168"/>
                    <a:pt x="4406" y="20168"/>
                  </a:cubicBezTo>
                  <a:cubicBezTo>
                    <a:pt x="5898" y="20168"/>
                    <a:pt x="7614" y="19320"/>
                    <a:pt x="8888" y="18628"/>
                  </a:cubicBezTo>
                  <a:cubicBezTo>
                    <a:pt x="11448" y="17237"/>
                    <a:pt x="13693" y="14992"/>
                    <a:pt x="14379" y="12060"/>
                  </a:cubicBezTo>
                  <a:cubicBezTo>
                    <a:pt x="14918" y="9963"/>
                    <a:pt x="14546" y="7737"/>
                    <a:pt x="13767" y="5715"/>
                  </a:cubicBezTo>
                  <a:cubicBezTo>
                    <a:pt x="12988" y="3711"/>
                    <a:pt x="11838" y="1855"/>
                    <a:pt x="106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7"/>
            <p:cNvSpPr/>
            <p:nvPr/>
          </p:nvSpPr>
          <p:spPr>
            <a:xfrm>
              <a:off x="1092525" y="1556800"/>
              <a:ext cx="531600" cy="325600"/>
            </a:xfrm>
            <a:custGeom>
              <a:rect b="b" l="l" r="r" t="t"/>
              <a:pathLst>
                <a:path extrusionOk="0" h="13024" w="21264">
                  <a:moveTo>
                    <a:pt x="6336" y="1"/>
                  </a:moveTo>
                  <a:cubicBezTo>
                    <a:pt x="5817" y="1"/>
                    <a:pt x="5299" y="48"/>
                    <a:pt x="4787" y="160"/>
                  </a:cubicBezTo>
                  <a:cubicBezTo>
                    <a:pt x="3247" y="457"/>
                    <a:pt x="1392" y="1552"/>
                    <a:pt x="761" y="3092"/>
                  </a:cubicBezTo>
                  <a:cubicBezTo>
                    <a:pt x="0" y="4706"/>
                    <a:pt x="854" y="6877"/>
                    <a:pt x="1782" y="8194"/>
                  </a:cubicBezTo>
                  <a:cubicBezTo>
                    <a:pt x="3396" y="10587"/>
                    <a:pt x="5956" y="12294"/>
                    <a:pt x="8739" y="12832"/>
                  </a:cubicBezTo>
                  <a:cubicBezTo>
                    <a:pt x="9404" y="12961"/>
                    <a:pt x="10082" y="13024"/>
                    <a:pt x="10760" y="13024"/>
                  </a:cubicBezTo>
                  <a:cubicBezTo>
                    <a:pt x="12920" y="13024"/>
                    <a:pt x="15082" y="12386"/>
                    <a:pt x="16847" y="11200"/>
                  </a:cubicBezTo>
                  <a:cubicBezTo>
                    <a:pt x="18703" y="9975"/>
                    <a:pt x="20094" y="8268"/>
                    <a:pt x="21263" y="6413"/>
                  </a:cubicBezTo>
                  <a:cubicBezTo>
                    <a:pt x="18016" y="3704"/>
                    <a:pt x="14139" y="1774"/>
                    <a:pt x="10131" y="624"/>
                  </a:cubicBezTo>
                  <a:cubicBezTo>
                    <a:pt x="8914" y="293"/>
                    <a:pt x="7623" y="1"/>
                    <a:pt x="63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7"/>
            <p:cNvSpPr/>
            <p:nvPr/>
          </p:nvSpPr>
          <p:spPr>
            <a:xfrm>
              <a:off x="690375" y="1330775"/>
              <a:ext cx="396150" cy="352200"/>
            </a:xfrm>
            <a:custGeom>
              <a:rect b="b" l="l" r="r" t="t"/>
              <a:pathLst>
                <a:path extrusionOk="0" h="14088" w="15846">
                  <a:moveTo>
                    <a:pt x="3071" y="1"/>
                  </a:moveTo>
                  <a:cubicBezTo>
                    <a:pt x="2040" y="1"/>
                    <a:pt x="1006" y="128"/>
                    <a:pt x="0" y="388"/>
                  </a:cubicBezTo>
                  <a:cubicBezTo>
                    <a:pt x="705" y="4396"/>
                    <a:pt x="1540" y="8737"/>
                    <a:pt x="4490" y="11428"/>
                  </a:cubicBezTo>
                  <a:cubicBezTo>
                    <a:pt x="6144" y="12905"/>
                    <a:pt x="8739" y="14088"/>
                    <a:pt x="11133" y="14088"/>
                  </a:cubicBezTo>
                  <a:cubicBezTo>
                    <a:pt x="11746" y="14088"/>
                    <a:pt x="12346" y="14010"/>
                    <a:pt x="12914" y="13840"/>
                  </a:cubicBezTo>
                  <a:cubicBezTo>
                    <a:pt x="15845" y="12912"/>
                    <a:pt x="15307" y="9813"/>
                    <a:pt x="14379" y="7568"/>
                  </a:cubicBezTo>
                  <a:cubicBezTo>
                    <a:pt x="13693" y="5861"/>
                    <a:pt x="12673" y="4321"/>
                    <a:pt x="11281" y="3171"/>
                  </a:cubicBezTo>
                  <a:cubicBezTo>
                    <a:pt x="9095" y="1096"/>
                    <a:pt x="6095" y="1"/>
                    <a:pt x="30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7"/>
            <p:cNvSpPr/>
            <p:nvPr/>
          </p:nvSpPr>
          <p:spPr>
            <a:xfrm>
              <a:off x="572550" y="1621850"/>
              <a:ext cx="481025" cy="313300"/>
            </a:xfrm>
            <a:custGeom>
              <a:rect b="b" l="l" r="r" t="t"/>
              <a:pathLst>
                <a:path extrusionOk="0" h="12532" w="19241">
                  <a:moveTo>
                    <a:pt x="13362" y="0"/>
                  </a:moveTo>
                  <a:cubicBezTo>
                    <a:pt x="13031" y="0"/>
                    <a:pt x="12702" y="9"/>
                    <a:pt x="12376" y="26"/>
                  </a:cubicBezTo>
                  <a:cubicBezTo>
                    <a:pt x="10669" y="100"/>
                    <a:pt x="8962" y="564"/>
                    <a:pt x="7422" y="1269"/>
                  </a:cubicBezTo>
                  <a:cubicBezTo>
                    <a:pt x="3860" y="2957"/>
                    <a:pt x="1002" y="6278"/>
                    <a:pt x="0" y="10156"/>
                  </a:cubicBezTo>
                  <a:cubicBezTo>
                    <a:pt x="1615" y="11232"/>
                    <a:pt x="3470" y="12012"/>
                    <a:pt x="5418" y="12308"/>
                  </a:cubicBezTo>
                  <a:cubicBezTo>
                    <a:pt x="6200" y="12457"/>
                    <a:pt x="6999" y="12531"/>
                    <a:pt x="7798" y="12531"/>
                  </a:cubicBezTo>
                  <a:cubicBezTo>
                    <a:pt x="10395" y="12531"/>
                    <a:pt x="12992" y="11745"/>
                    <a:pt x="14992" y="10156"/>
                  </a:cubicBezTo>
                  <a:cubicBezTo>
                    <a:pt x="17237" y="8375"/>
                    <a:pt x="18703" y="5740"/>
                    <a:pt x="19018" y="2957"/>
                  </a:cubicBezTo>
                  <a:cubicBezTo>
                    <a:pt x="19092" y="2419"/>
                    <a:pt x="19241" y="1566"/>
                    <a:pt x="18944" y="1176"/>
                  </a:cubicBezTo>
                  <a:cubicBezTo>
                    <a:pt x="18554" y="712"/>
                    <a:pt x="17311" y="564"/>
                    <a:pt x="16847" y="415"/>
                  </a:cubicBezTo>
                  <a:cubicBezTo>
                    <a:pt x="15707" y="112"/>
                    <a:pt x="14522" y="0"/>
                    <a:pt x="133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7"/>
            <p:cNvSpPr/>
            <p:nvPr/>
          </p:nvSpPr>
          <p:spPr>
            <a:xfrm>
              <a:off x="982125" y="1692800"/>
              <a:ext cx="353950" cy="496075"/>
            </a:xfrm>
            <a:custGeom>
              <a:rect b="b" l="l" r="r" t="t"/>
              <a:pathLst>
                <a:path extrusionOk="0" h="19843" w="14158">
                  <a:moveTo>
                    <a:pt x="5721" y="0"/>
                  </a:moveTo>
                  <a:cubicBezTo>
                    <a:pt x="5153" y="0"/>
                    <a:pt x="4584" y="63"/>
                    <a:pt x="4027" y="194"/>
                  </a:cubicBezTo>
                  <a:cubicBezTo>
                    <a:pt x="1318" y="899"/>
                    <a:pt x="75" y="4758"/>
                    <a:pt x="75" y="7151"/>
                  </a:cubicBezTo>
                  <a:cubicBezTo>
                    <a:pt x="1" y="9860"/>
                    <a:pt x="1095" y="12421"/>
                    <a:pt x="2709" y="14499"/>
                  </a:cubicBezTo>
                  <a:cubicBezTo>
                    <a:pt x="4342" y="16669"/>
                    <a:pt x="6420" y="18376"/>
                    <a:pt x="8665" y="19842"/>
                  </a:cubicBezTo>
                  <a:cubicBezTo>
                    <a:pt x="10521" y="17597"/>
                    <a:pt x="12302" y="15129"/>
                    <a:pt x="13230" y="12346"/>
                  </a:cubicBezTo>
                  <a:cubicBezTo>
                    <a:pt x="14157" y="9563"/>
                    <a:pt x="14157" y="6316"/>
                    <a:pt x="12599" y="3830"/>
                  </a:cubicBezTo>
                  <a:cubicBezTo>
                    <a:pt x="11200" y="1463"/>
                    <a:pt x="8465" y="0"/>
                    <a:pt x="57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7"/>
            <p:cNvSpPr/>
            <p:nvPr/>
          </p:nvSpPr>
          <p:spPr>
            <a:xfrm>
              <a:off x="1049850" y="1185550"/>
              <a:ext cx="106250" cy="435100"/>
            </a:xfrm>
            <a:custGeom>
              <a:rect b="b" l="l" r="r" t="t"/>
              <a:pathLst>
                <a:path extrusionOk="0" h="17404" w="4250">
                  <a:moveTo>
                    <a:pt x="4249" y="0"/>
                  </a:moveTo>
                  <a:lnTo>
                    <a:pt x="3563" y="464"/>
                  </a:lnTo>
                  <a:cubicBezTo>
                    <a:pt x="1077" y="5028"/>
                    <a:pt x="0" y="10372"/>
                    <a:pt x="706" y="15622"/>
                  </a:cubicBezTo>
                  <a:lnTo>
                    <a:pt x="706" y="15938"/>
                  </a:lnTo>
                  <a:cubicBezTo>
                    <a:pt x="780" y="16309"/>
                    <a:pt x="854" y="16773"/>
                    <a:pt x="928" y="17237"/>
                  </a:cubicBezTo>
                  <a:cubicBezTo>
                    <a:pt x="928" y="17329"/>
                    <a:pt x="1002" y="17404"/>
                    <a:pt x="1077" y="17404"/>
                  </a:cubicBezTo>
                  <a:lnTo>
                    <a:pt x="1169" y="17404"/>
                  </a:lnTo>
                  <a:cubicBezTo>
                    <a:pt x="1244" y="17404"/>
                    <a:pt x="1318" y="17329"/>
                    <a:pt x="1318" y="17162"/>
                  </a:cubicBezTo>
                  <a:cubicBezTo>
                    <a:pt x="149" y="11299"/>
                    <a:pt x="1244" y="5102"/>
                    <a:pt x="42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7"/>
            <p:cNvSpPr/>
            <p:nvPr/>
          </p:nvSpPr>
          <p:spPr>
            <a:xfrm>
              <a:off x="1067475" y="1576100"/>
              <a:ext cx="25" cy="7900"/>
            </a:xfrm>
            <a:custGeom>
              <a:rect b="b" l="l" r="r" t="t"/>
              <a:pathLst>
                <a:path extrusionOk="0" h="316" w="1">
                  <a:moveTo>
                    <a:pt x="1" y="0"/>
                  </a:moveTo>
                  <a:lnTo>
                    <a:pt x="1" y="31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7"/>
            <p:cNvSpPr/>
            <p:nvPr/>
          </p:nvSpPr>
          <p:spPr>
            <a:xfrm>
              <a:off x="1074900" y="1150750"/>
              <a:ext cx="168400" cy="460150"/>
            </a:xfrm>
            <a:custGeom>
              <a:rect b="b" l="l" r="r" t="t"/>
              <a:pathLst>
                <a:path extrusionOk="0" h="18406" w="6736">
                  <a:moveTo>
                    <a:pt x="6735" y="0"/>
                  </a:moveTo>
                  <a:cubicBezTo>
                    <a:pt x="6569" y="0"/>
                    <a:pt x="6420" y="75"/>
                    <a:pt x="6197" y="75"/>
                  </a:cubicBezTo>
                  <a:cubicBezTo>
                    <a:pt x="4639" y="2561"/>
                    <a:pt x="3173" y="4880"/>
                    <a:pt x="2171" y="7348"/>
                  </a:cubicBezTo>
                  <a:cubicBezTo>
                    <a:pt x="538" y="11207"/>
                    <a:pt x="0" y="14918"/>
                    <a:pt x="631" y="18257"/>
                  </a:cubicBezTo>
                  <a:cubicBezTo>
                    <a:pt x="631" y="18332"/>
                    <a:pt x="705" y="18406"/>
                    <a:pt x="780" y="18406"/>
                  </a:cubicBezTo>
                  <a:lnTo>
                    <a:pt x="854" y="18406"/>
                  </a:lnTo>
                  <a:cubicBezTo>
                    <a:pt x="928" y="18406"/>
                    <a:pt x="1002" y="18332"/>
                    <a:pt x="1002" y="18165"/>
                  </a:cubicBezTo>
                  <a:cubicBezTo>
                    <a:pt x="390" y="14918"/>
                    <a:pt x="928" y="11300"/>
                    <a:pt x="2487" y="7496"/>
                  </a:cubicBezTo>
                  <a:cubicBezTo>
                    <a:pt x="3563" y="4880"/>
                    <a:pt x="5029" y="2487"/>
                    <a:pt x="6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7"/>
            <p:cNvSpPr/>
            <p:nvPr/>
          </p:nvSpPr>
          <p:spPr>
            <a:xfrm>
              <a:off x="1171850" y="1206875"/>
              <a:ext cx="206425" cy="367400"/>
            </a:xfrm>
            <a:custGeom>
              <a:rect b="b" l="l" r="r" t="t"/>
              <a:pathLst>
                <a:path extrusionOk="0" h="14696" w="8257">
                  <a:moveTo>
                    <a:pt x="8182" y="5251"/>
                  </a:moveTo>
                  <a:cubicBezTo>
                    <a:pt x="6717" y="8498"/>
                    <a:pt x="4713" y="11522"/>
                    <a:pt x="2152" y="14064"/>
                  </a:cubicBezTo>
                  <a:cubicBezTo>
                    <a:pt x="2394" y="13990"/>
                    <a:pt x="2542" y="13990"/>
                    <a:pt x="2783" y="13990"/>
                  </a:cubicBezTo>
                  <a:cubicBezTo>
                    <a:pt x="5010" y="11597"/>
                    <a:pt x="6865" y="8888"/>
                    <a:pt x="8257" y="5882"/>
                  </a:cubicBezTo>
                  <a:cubicBezTo>
                    <a:pt x="8257" y="5641"/>
                    <a:pt x="8182" y="5492"/>
                    <a:pt x="8182" y="5251"/>
                  </a:cubicBezTo>
                  <a:close/>
                  <a:moveTo>
                    <a:pt x="5937" y="0"/>
                  </a:moveTo>
                  <a:cubicBezTo>
                    <a:pt x="4936" y="5251"/>
                    <a:pt x="2857" y="10205"/>
                    <a:pt x="0" y="14695"/>
                  </a:cubicBezTo>
                  <a:cubicBezTo>
                    <a:pt x="223" y="14621"/>
                    <a:pt x="371" y="14528"/>
                    <a:pt x="612" y="14454"/>
                  </a:cubicBezTo>
                  <a:cubicBezTo>
                    <a:pt x="3247" y="10131"/>
                    <a:pt x="5177" y="5418"/>
                    <a:pt x="6253" y="539"/>
                  </a:cubicBezTo>
                  <a:cubicBezTo>
                    <a:pt x="6179" y="316"/>
                    <a:pt x="6104" y="149"/>
                    <a:pt x="5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7"/>
            <p:cNvSpPr/>
            <p:nvPr/>
          </p:nvSpPr>
          <p:spPr>
            <a:xfrm>
              <a:off x="1137050" y="1556625"/>
              <a:ext cx="104400" cy="73775"/>
            </a:xfrm>
            <a:custGeom>
              <a:rect b="b" l="l" r="r" t="t"/>
              <a:pathLst>
                <a:path extrusionOk="0" h="2951" w="4176">
                  <a:moveTo>
                    <a:pt x="4175" y="0"/>
                  </a:moveTo>
                  <a:cubicBezTo>
                    <a:pt x="3934" y="0"/>
                    <a:pt x="3786" y="0"/>
                    <a:pt x="3544" y="74"/>
                  </a:cubicBezTo>
                  <a:cubicBezTo>
                    <a:pt x="2617" y="1002"/>
                    <a:pt x="1541" y="1930"/>
                    <a:pt x="372" y="2783"/>
                  </a:cubicBezTo>
                  <a:cubicBezTo>
                    <a:pt x="1003" y="2022"/>
                    <a:pt x="1466" y="1243"/>
                    <a:pt x="2004" y="464"/>
                  </a:cubicBezTo>
                  <a:lnTo>
                    <a:pt x="2004" y="464"/>
                  </a:lnTo>
                  <a:cubicBezTo>
                    <a:pt x="1763" y="538"/>
                    <a:pt x="1615" y="631"/>
                    <a:pt x="1392" y="705"/>
                  </a:cubicBezTo>
                  <a:cubicBezTo>
                    <a:pt x="1003" y="1392"/>
                    <a:pt x="539" y="2022"/>
                    <a:pt x="75" y="2635"/>
                  </a:cubicBezTo>
                  <a:cubicBezTo>
                    <a:pt x="1" y="2709"/>
                    <a:pt x="75" y="2783"/>
                    <a:pt x="149" y="2857"/>
                  </a:cubicBezTo>
                  <a:lnTo>
                    <a:pt x="297" y="2857"/>
                  </a:lnTo>
                  <a:lnTo>
                    <a:pt x="297" y="2950"/>
                  </a:lnTo>
                  <a:cubicBezTo>
                    <a:pt x="836" y="2561"/>
                    <a:pt x="1392" y="2245"/>
                    <a:pt x="2004" y="2022"/>
                  </a:cubicBezTo>
                  <a:cubicBezTo>
                    <a:pt x="2784" y="1392"/>
                    <a:pt x="3470" y="705"/>
                    <a:pt x="4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7"/>
            <p:cNvSpPr/>
            <p:nvPr/>
          </p:nvSpPr>
          <p:spPr>
            <a:xfrm>
              <a:off x="1109675" y="1147050"/>
              <a:ext cx="173975" cy="485200"/>
            </a:xfrm>
            <a:custGeom>
              <a:rect b="b" l="l" r="r" t="t"/>
              <a:pathLst>
                <a:path extrusionOk="0" h="19408" w="6959">
                  <a:moveTo>
                    <a:pt x="6569" y="0"/>
                  </a:moveTo>
                  <a:cubicBezTo>
                    <a:pt x="4955" y="3470"/>
                    <a:pt x="3879" y="7106"/>
                    <a:pt x="2710" y="10669"/>
                  </a:cubicBezTo>
                  <a:lnTo>
                    <a:pt x="75" y="19240"/>
                  </a:lnTo>
                  <a:cubicBezTo>
                    <a:pt x="1" y="19333"/>
                    <a:pt x="75" y="19407"/>
                    <a:pt x="75" y="19407"/>
                  </a:cubicBezTo>
                  <a:cubicBezTo>
                    <a:pt x="242" y="19092"/>
                    <a:pt x="465" y="18777"/>
                    <a:pt x="706" y="18480"/>
                  </a:cubicBezTo>
                  <a:lnTo>
                    <a:pt x="3099" y="10817"/>
                  </a:lnTo>
                  <a:cubicBezTo>
                    <a:pt x="4176" y="7180"/>
                    <a:pt x="5344" y="3470"/>
                    <a:pt x="69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7"/>
            <p:cNvSpPr/>
            <p:nvPr/>
          </p:nvSpPr>
          <p:spPr>
            <a:xfrm>
              <a:off x="1111550" y="1609025"/>
              <a:ext cx="15775" cy="26925"/>
            </a:xfrm>
            <a:custGeom>
              <a:rect b="b" l="l" r="r" t="t"/>
              <a:pathLst>
                <a:path extrusionOk="0" h="1077" w="631">
                  <a:moveTo>
                    <a:pt x="631" y="1"/>
                  </a:moveTo>
                  <a:lnTo>
                    <a:pt x="631" y="1"/>
                  </a:lnTo>
                  <a:cubicBezTo>
                    <a:pt x="390" y="298"/>
                    <a:pt x="167" y="613"/>
                    <a:pt x="0" y="928"/>
                  </a:cubicBezTo>
                  <a:cubicBezTo>
                    <a:pt x="0" y="1003"/>
                    <a:pt x="0" y="1003"/>
                    <a:pt x="93" y="1003"/>
                  </a:cubicBezTo>
                  <a:lnTo>
                    <a:pt x="167" y="1077"/>
                  </a:lnTo>
                  <a:cubicBezTo>
                    <a:pt x="241" y="1077"/>
                    <a:pt x="316" y="1003"/>
                    <a:pt x="316" y="928"/>
                  </a:cubicBezTo>
                  <a:lnTo>
                    <a:pt x="6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7"/>
            <p:cNvSpPr/>
            <p:nvPr/>
          </p:nvSpPr>
          <p:spPr>
            <a:xfrm>
              <a:off x="1146325" y="1670725"/>
              <a:ext cx="456450" cy="102525"/>
            </a:xfrm>
            <a:custGeom>
              <a:rect b="b" l="l" r="r" t="t"/>
              <a:pathLst>
                <a:path extrusionOk="0" h="4101" w="18258">
                  <a:moveTo>
                    <a:pt x="242" y="0"/>
                  </a:moveTo>
                  <a:cubicBezTo>
                    <a:pt x="168" y="0"/>
                    <a:pt x="93" y="75"/>
                    <a:pt x="93" y="75"/>
                  </a:cubicBezTo>
                  <a:cubicBezTo>
                    <a:pt x="1" y="149"/>
                    <a:pt x="1" y="316"/>
                    <a:pt x="93" y="390"/>
                  </a:cubicBezTo>
                  <a:cubicBezTo>
                    <a:pt x="390" y="613"/>
                    <a:pt x="706" y="854"/>
                    <a:pt x="1021" y="1077"/>
                  </a:cubicBezTo>
                  <a:cubicBezTo>
                    <a:pt x="1485" y="1243"/>
                    <a:pt x="1949" y="1392"/>
                    <a:pt x="2320" y="1540"/>
                  </a:cubicBezTo>
                  <a:cubicBezTo>
                    <a:pt x="1633" y="1169"/>
                    <a:pt x="928" y="613"/>
                    <a:pt x="316" y="75"/>
                  </a:cubicBezTo>
                  <a:lnTo>
                    <a:pt x="242" y="0"/>
                  </a:lnTo>
                  <a:close/>
                  <a:moveTo>
                    <a:pt x="3563" y="2171"/>
                  </a:moveTo>
                  <a:cubicBezTo>
                    <a:pt x="3953" y="2394"/>
                    <a:pt x="4342" y="2709"/>
                    <a:pt x="4639" y="3025"/>
                  </a:cubicBezTo>
                  <a:cubicBezTo>
                    <a:pt x="6495" y="3711"/>
                    <a:pt x="8276" y="3952"/>
                    <a:pt x="9742" y="4027"/>
                  </a:cubicBezTo>
                  <a:cubicBezTo>
                    <a:pt x="10298" y="4101"/>
                    <a:pt x="10910" y="4101"/>
                    <a:pt x="11449" y="4101"/>
                  </a:cubicBezTo>
                  <a:cubicBezTo>
                    <a:pt x="13619" y="4101"/>
                    <a:pt x="15864" y="3860"/>
                    <a:pt x="17942" y="3489"/>
                  </a:cubicBezTo>
                  <a:cubicBezTo>
                    <a:pt x="18091" y="3322"/>
                    <a:pt x="18184" y="3247"/>
                    <a:pt x="18258" y="3099"/>
                  </a:cubicBezTo>
                  <a:lnTo>
                    <a:pt x="18258" y="3099"/>
                  </a:lnTo>
                  <a:cubicBezTo>
                    <a:pt x="16013" y="3489"/>
                    <a:pt x="13694" y="3711"/>
                    <a:pt x="11449" y="3711"/>
                  </a:cubicBezTo>
                  <a:lnTo>
                    <a:pt x="9834" y="3711"/>
                  </a:lnTo>
                  <a:cubicBezTo>
                    <a:pt x="8053" y="3563"/>
                    <a:pt x="5734" y="3173"/>
                    <a:pt x="3563" y="217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7"/>
            <p:cNvSpPr/>
            <p:nvPr/>
          </p:nvSpPr>
          <p:spPr>
            <a:xfrm>
              <a:off x="1171850" y="1697625"/>
              <a:ext cx="90475" cy="48725"/>
            </a:xfrm>
            <a:custGeom>
              <a:rect b="b" l="l" r="r" t="t"/>
              <a:pathLst>
                <a:path extrusionOk="0" h="1949" w="3619">
                  <a:moveTo>
                    <a:pt x="0" y="1"/>
                  </a:moveTo>
                  <a:cubicBezTo>
                    <a:pt x="1002" y="780"/>
                    <a:pt x="2152" y="1392"/>
                    <a:pt x="3247" y="1782"/>
                  </a:cubicBezTo>
                  <a:cubicBezTo>
                    <a:pt x="3396" y="1856"/>
                    <a:pt x="3544" y="1949"/>
                    <a:pt x="3618" y="1949"/>
                  </a:cubicBezTo>
                  <a:cubicBezTo>
                    <a:pt x="3321" y="1633"/>
                    <a:pt x="2932" y="1318"/>
                    <a:pt x="2542" y="1095"/>
                  </a:cubicBezTo>
                  <a:cubicBezTo>
                    <a:pt x="2078" y="928"/>
                    <a:pt x="1689" y="706"/>
                    <a:pt x="1299" y="464"/>
                  </a:cubicBezTo>
                  <a:cubicBezTo>
                    <a:pt x="928" y="316"/>
                    <a:pt x="464" y="16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7"/>
            <p:cNvSpPr/>
            <p:nvPr/>
          </p:nvSpPr>
          <p:spPr>
            <a:xfrm>
              <a:off x="1142625" y="1620625"/>
              <a:ext cx="444400" cy="67750"/>
            </a:xfrm>
            <a:custGeom>
              <a:rect b="b" l="l" r="r" t="t"/>
              <a:pathLst>
                <a:path extrusionOk="0" h="2710" w="17776">
                  <a:moveTo>
                    <a:pt x="3488" y="1"/>
                  </a:moveTo>
                  <a:cubicBezTo>
                    <a:pt x="2171" y="1"/>
                    <a:pt x="1002" y="297"/>
                    <a:pt x="74" y="854"/>
                  </a:cubicBezTo>
                  <a:cubicBezTo>
                    <a:pt x="0" y="854"/>
                    <a:pt x="0" y="1002"/>
                    <a:pt x="0" y="1077"/>
                  </a:cubicBezTo>
                  <a:cubicBezTo>
                    <a:pt x="74" y="1077"/>
                    <a:pt x="74" y="1151"/>
                    <a:pt x="149" y="1151"/>
                  </a:cubicBezTo>
                  <a:lnTo>
                    <a:pt x="316" y="1151"/>
                  </a:lnTo>
                  <a:cubicBezTo>
                    <a:pt x="1169" y="613"/>
                    <a:pt x="2245" y="390"/>
                    <a:pt x="3488" y="390"/>
                  </a:cubicBezTo>
                  <a:cubicBezTo>
                    <a:pt x="4639" y="390"/>
                    <a:pt x="5808" y="613"/>
                    <a:pt x="6884" y="761"/>
                  </a:cubicBezTo>
                  <a:lnTo>
                    <a:pt x="17775" y="2709"/>
                  </a:lnTo>
                  <a:cubicBezTo>
                    <a:pt x="17552" y="2542"/>
                    <a:pt x="17311" y="2394"/>
                    <a:pt x="17014" y="2246"/>
                  </a:cubicBezTo>
                  <a:lnTo>
                    <a:pt x="6958" y="390"/>
                  </a:lnTo>
                  <a:cubicBezTo>
                    <a:pt x="5882" y="223"/>
                    <a:pt x="4639" y="1"/>
                    <a:pt x="3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7"/>
            <p:cNvSpPr/>
            <p:nvPr/>
          </p:nvSpPr>
          <p:spPr>
            <a:xfrm>
              <a:off x="1131025" y="1686025"/>
              <a:ext cx="374825" cy="166550"/>
            </a:xfrm>
            <a:custGeom>
              <a:rect b="b" l="l" r="r" t="t"/>
              <a:pathLst>
                <a:path extrusionOk="0" h="6662" w="14993">
                  <a:moveTo>
                    <a:pt x="75" y="1"/>
                  </a:moveTo>
                  <a:cubicBezTo>
                    <a:pt x="0" y="93"/>
                    <a:pt x="0" y="242"/>
                    <a:pt x="75" y="316"/>
                  </a:cubicBezTo>
                  <a:lnTo>
                    <a:pt x="705" y="316"/>
                  </a:lnTo>
                  <a:cubicBezTo>
                    <a:pt x="538" y="242"/>
                    <a:pt x="390" y="93"/>
                    <a:pt x="316" y="1"/>
                  </a:cubicBezTo>
                  <a:close/>
                  <a:moveTo>
                    <a:pt x="7032" y="4732"/>
                  </a:moveTo>
                  <a:cubicBezTo>
                    <a:pt x="7107" y="4880"/>
                    <a:pt x="7199" y="5029"/>
                    <a:pt x="7274" y="5270"/>
                  </a:cubicBezTo>
                  <a:cubicBezTo>
                    <a:pt x="7570" y="5344"/>
                    <a:pt x="7886" y="5493"/>
                    <a:pt x="8276" y="5660"/>
                  </a:cubicBezTo>
                  <a:cubicBezTo>
                    <a:pt x="8350" y="5660"/>
                    <a:pt x="8424" y="5734"/>
                    <a:pt x="8498" y="5734"/>
                  </a:cubicBezTo>
                  <a:cubicBezTo>
                    <a:pt x="10205" y="6346"/>
                    <a:pt x="11912" y="6662"/>
                    <a:pt x="13601" y="6662"/>
                  </a:cubicBezTo>
                  <a:lnTo>
                    <a:pt x="14231" y="6662"/>
                  </a:lnTo>
                  <a:cubicBezTo>
                    <a:pt x="14528" y="6495"/>
                    <a:pt x="14769" y="6346"/>
                    <a:pt x="14992" y="6198"/>
                  </a:cubicBezTo>
                  <a:lnTo>
                    <a:pt x="14992" y="6198"/>
                  </a:lnTo>
                  <a:cubicBezTo>
                    <a:pt x="14528" y="6272"/>
                    <a:pt x="14064" y="6346"/>
                    <a:pt x="13601" y="6346"/>
                  </a:cubicBezTo>
                  <a:cubicBezTo>
                    <a:pt x="11986" y="6346"/>
                    <a:pt x="10279" y="6031"/>
                    <a:pt x="8591" y="5418"/>
                  </a:cubicBezTo>
                  <a:cubicBezTo>
                    <a:pt x="8034" y="5196"/>
                    <a:pt x="7496" y="4955"/>
                    <a:pt x="7032" y="47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7"/>
            <p:cNvSpPr/>
            <p:nvPr/>
          </p:nvSpPr>
          <p:spPr>
            <a:xfrm>
              <a:off x="1132875" y="1693925"/>
              <a:ext cx="180000" cy="123850"/>
            </a:xfrm>
            <a:custGeom>
              <a:rect b="b" l="l" r="r" t="t"/>
              <a:pathLst>
                <a:path extrusionOk="0" h="4954" w="7200">
                  <a:moveTo>
                    <a:pt x="1" y="0"/>
                  </a:moveTo>
                  <a:cubicBezTo>
                    <a:pt x="75" y="0"/>
                    <a:pt x="75" y="74"/>
                    <a:pt x="168" y="149"/>
                  </a:cubicBezTo>
                  <a:lnTo>
                    <a:pt x="390" y="149"/>
                  </a:lnTo>
                  <a:cubicBezTo>
                    <a:pt x="631" y="390"/>
                    <a:pt x="780" y="612"/>
                    <a:pt x="1003" y="854"/>
                  </a:cubicBezTo>
                  <a:cubicBezTo>
                    <a:pt x="2710" y="2245"/>
                    <a:pt x="4806" y="3785"/>
                    <a:pt x="7200" y="4954"/>
                  </a:cubicBezTo>
                  <a:cubicBezTo>
                    <a:pt x="7125" y="4713"/>
                    <a:pt x="7033" y="4564"/>
                    <a:pt x="6958" y="4416"/>
                  </a:cubicBezTo>
                  <a:cubicBezTo>
                    <a:pt x="4491" y="3173"/>
                    <a:pt x="2320" y="1466"/>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7"/>
            <p:cNvSpPr/>
            <p:nvPr/>
          </p:nvSpPr>
          <p:spPr>
            <a:xfrm>
              <a:off x="1140775" y="1577950"/>
              <a:ext cx="270450" cy="59875"/>
            </a:xfrm>
            <a:custGeom>
              <a:rect b="b" l="l" r="r" t="t"/>
              <a:pathLst>
                <a:path extrusionOk="0" h="2395" w="10818">
                  <a:moveTo>
                    <a:pt x="7644" y="1"/>
                  </a:moveTo>
                  <a:cubicBezTo>
                    <a:pt x="5566" y="1"/>
                    <a:pt x="3562" y="390"/>
                    <a:pt x="1855" y="1169"/>
                  </a:cubicBezTo>
                  <a:cubicBezTo>
                    <a:pt x="1392" y="1541"/>
                    <a:pt x="928" y="1930"/>
                    <a:pt x="464" y="2246"/>
                  </a:cubicBezTo>
                  <a:cubicBezTo>
                    <a:pt x="390" y="2320"/>
                    <a:pt x="390" y="2320"/>
                    <a:pt x="315" y="2320"/>
                  </a:cubicBezTo>
                  <a:lnTo>
                    <a:pt x="223" y="2320"/>
                  </a:lnTo>
                  <a:lnTo>
                    <a:pt x="148" y="2246"/>
                  </a:lnTo>
                  <a:lnTo>
                    <a:pt x="148" y="2097"/>
                  </a:lnTo>
                  <a:cubicBezTo>
                    <a:pt x="74" y="2171"/>
                    <a:pt x="0" y="2246"/>
                    <a:pt x="74" y="2320"/>
                  </a:cubicBezTo>
                  <a:cubicBezTo>
                    <a:pt x="74" y="2394"/>
                    <a:pt x="148" y="2394"/>
                    <a:pt x="148" y="2394"/>
                  </a:cubicBezTo>
                  <a:lnTo>
                    <a:pt x="390" y="2394"/>
                  </a:lnTo>
                  <a:cubicBezTo>
                    <a:pt x="2319" y="1077"/>
                    <a:pt x="4861" y="390"/>
                    <a:pt x="7644" y="390"/>
                  </a:cubicBezTo>
                  <a:lnTo>
                    <a:pt x="8887" y="390"/>
                  </a:lnTo>
                  <a:cubicBezTo>
                    <a:pt x="9592" y="464"/>
                    <a:pt x="10205" y="539"/>
                    <a:pt x="10817" y="613"/>
                  </a:cubicBezTo>
                  <a:cubicBezTo>
                    <a:pt x="10279" y="464"/>
                    <a:pt x="9741" y="242"/>
                    <a:pt x="9203" y="75"/>
                  </a:cubicBezTo>
                  <a:cubicBezTo>
                    <a:pt x="9129" y="75"/>
                    <a:pt x="9036" y="75"/>
                    <a:pt x="8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7"/>
            <p:cNvSpPr/>
            <p:nvPr/>
          </p:nvSpPr>
          <p:spPr>
            <a:xfrm>
              <a:off x="1144475" y="1607175"/>
              <a:ext cx="42700" cy="28775"/>
            </a:xfrm>
            <a:custGeom>
              <a:rect b="b" l="l" r="r" t="t"/>
              <a:pathLst>
                <a:path extrusionOk="0" h="1151" w="1708">
                  <a:moveTo>
                    <a:pt x="1707" y="0"/>
                  </a:moveTo>
                  <a:cubicBezTo>
                    <a:pt x="1095" y="223"/>
                    <a:pt x="539" y="539"/>
                    <a:pt x="0" y="928"/>
                  </a:cubicBezTo>
                  <a:lnTo>
                    <a:pt x="0" y="1077"/>
                  </a:lnTo>
                  <a:lnTo>
                    <a:pt x="75" y="1151"/>
                  </a:lnTo>
                  <a:lnTo>
                    <a:pt x="167" y="1151"/>
                  </a:lnTo>
                  <a:cubicBezTo>
                    <a:pt x="242" y="1151"/>
                    <a:pt x="242" y="1151"/>
                    <a:pt x="316" y="1077"/>
                  </a:cubicBezTo>
                  <a:cubicBezTo>
                    <a:pt x="780" y="761"/>
                    <a:pt x="1244" y="372"/>
                    <a:pt x="1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7"/>
            <p:cNvSpPr/>
            <p:nvPr/>
          </p:nvSpPr>
          <p:spPr>
            <a:xfrm>
              <a:off x="1121275" y="1645675"/>
              <a:ext cx="500525" cy="81200"/>
            </a:xfrm>
            <a:custGeom>
              <a:rect b="b" l="l" r="r" t="t"/>
              <a:pathLst>
                <a:path extrusionOk="0" h="3248" w="20021">
                  <a:moveTo>
                    <a:pt x="242" y="0"/>
                  </a:moveTo>
                  <a:cubicBezTo>
                    <a:pt x="168" y="0"/>
                    <a:pt x="75" y="75"/>
                    <a:pt x="75" y="149"/>
                  </a:cubicBezTo>
                  <a:cubicBezTo>
                    <a:pt x="1" y="223"/>
                    <a:pt x="75" y="316"/>
                    <a:pt x="168" y="390"/>
                  </a:cubicBezTo>
                  <a:lnTo>
                    <a:pt x="242" y="390"/>
                  </a:lnTo>
                  <a:lnTo>
                    <a:pt x="10131" y="2171"/>
                  </a:lnTo>
                  <a:cubicBezTo>
                    <a:pt x="12766" y="2635"/>
                    <a:pt x="15475" y="3099"/>
                    <a:pt x="18165" y="3247"/>
                  </a:cubicBezTo>
                  <a:lnTo>
                    <a:pt x="19798" y="3247"/>
                  </a:lnTo>
                  <a:cubicBezTo>
                    <a:pt x="19872" y="3173"/>
                    <a:pt x="19946" y="3006"/>
                    <a:pt x="20021" y="2932"/>
                  </a:cubicBezTo>
                  <a:lnTo>
                    <a:pt x="19408" y="2932"/>
                  </a:lnTo>
                  <a:cubicBezTo>
                    <a:pt x="19019" y="2932"/>
                    <a:pt x="18629" y="2932"/>
                    <a:pt x="18165" y="2858"/>
                  </a:cubicBezTo>
                  <a:cubicBezTo>
                    <a:pt x="15549" y="2784"/>
                    <a:pt x="12840" y="2245"/>
                    <a:pt x="10205" y="1782"/>
                  </a:cubicBezTo>
                  <a:lnTo>
                    <a:pt x="1003" y="149"/>
                  </a:lnTo>
                  <a:lnTo>
                    <a:pt x="2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7"/>
            <p:cNvSpPr/>
            <p:nvPr/>
          </p:nvSpPr>
          <p:spPr>
            <a:xfrm>
              <a:off x="1123150" y="1715250"/>
              <a:ext cx="129900" cy="415625"/>
            </a:xfrm>
            <a:custGeom>
              <a:rect b="b" l="l" r="r" t="t"/>
              <a:pathLst>
                <a:path extrusionOk="0" h="16625" w="5196">
                  <a:moveTo>
                    <a:pt x="241" y="1"/>
                  </a:moveTo>
                  <a:cubicBezTo>
                    <a:pt x="167" y="1"/>
                    <a:pt x="167" y="1"/>
                    <a:pt x="93" y="75"/>
                  </a:cubicBezTo>
                  <a:cubicBezTo>
                    <a:pt x="0" y="75"/>
                    <a:pt x="0" y="223"/>
                    <a:pt x="93" y="316"/>
                  </a:cubicBezTo>
                  <a:cubicBezTo>
                    <a:pt x="705" y="1318"/>
                    <a:pt x="1317" y="2394"/>
                    <a:pt x="1948" y="3860"/>
                  </a:cubicBezTo>
                  <a:cubicBezTo>
                    <a:pt x="3711" y="7886"/>
                    <a:pt x="4731" y="12209"/>
                    <a:pt x="4805" y="16625"/>
                  </a:cubicBezTo>
                  <a:cubicBezTo>
                    <a:pt x="4954" y="16458"/>
                    <a:pt x="5028" y="16235"/>
                    <a:pt x="5195" y="16087"/>
                  </a:cubicBezTo>
                  <a:cubicBezTo>
                    <a:pt x="4954" y="11819"/>
                    <a:pt x="4026" y="7645"/>
                    <a:pt x="2319" y="3711"/>
                  </a:cubicBezTo>
                  <a:cubicBezTo>
                    <a:pt x="1707" y="2246"/>
                    <a:pt x="1095" y="1077"/>
                    <a:pt x="390" y="75"/>
                  </a:cubicBezTo>
                  <a:cubicBezTo>
                    <a:pt x="315" y="75"/>
                    <a:pt x="241"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7"/>
            <p:cNvSpPr/>
            <p:nvPr/>
          </p:nvSpPr>
          <p:spPr>
            <a:xfrm>
              <a:off x="1030375" y="1715250"/>
              <a:ext cx="34800" cy="355800"/>
            </a:xfrm>
            <a:custGeom>
              <a:rect b="b" l="l" r="r" t="t"/>
              <a:pathLst>
                <a:path extrusionOk="0" h="14232" w="1392">
                  <a:moveTo>
                    <a:pt x="1169" y="1"/>
                  </a:moveTo>
                  <a:cubicBezTo>
                    <a:pt x="1095" y="1"/>
                    <a:pt x="1021" y="75"/>
                    <a:pt x="1021" y="149"/>
                  </a:cubicBezTo>
                  <a:cubicBezTo>
                    <a:pt x="316" y="2468"/>
                    <a:pt x="0" y="4862"/>
                    <a:pt x="0" y="7274"/>
                  </a:cubicBezTo>
                  <a:lnTo>
                    <a:pt x="0" y="7422"/>
                  </a:lnTo>
                  <a:cubicBezTo>
                    <a:pt x="0" y="9426"/>
                    <a:pt x="241" y="11523"/>
                    <a:pt x="705" y="13526"/>
                  </a:cubicBezTo>
                  <a:lnTo>
                    <a:pt x="779" y="13601"/>
                  </a:lnTo>
                  <a:cubicBezTo>
                    <a:pt x="928" y="13842"/>
                    <a:pt x="1095" y="13990"/>
                    <a:pt x="1243" y="14231"/>
                  </a:cubicBezTo>
                  <a:cubicBezTo>
                    <a:pt x="0" y="9667"/>
                    <a:pt x="0" y="4787"/>
                    <a:pt x="1318" y="223"/>
                  </a:cubicBezTo>
                  <a:cubicBezTo>
                    <a:pt x="1392" y="149"/>
                    <a:pt x="1318" y="1"/>
                    <a:pt x="12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7"/>
            <p:cNvSpPr/>
            <p:nvPr/>
          </p:nvSpPr>
          <p:spPr>
            <a:xfrm>
              <a:off x="1134725" y="1697625"/>
              <a:ext cx="178150" cy="321000"/>
            </a:xfrm>
            <a:custGeom>
              <a:rect b="b" l="l" r="r" t="t"/>
              <a:pathLst>
                <a:path extrusionOk="0" h="12840" w="7126">
                  <a:moveTo>
                    <a:pt x="94" y="1"/>
                  </a:moveTo>
                  <a:cubicBezTo>
                    <a:pt x="1" y="93"/>
                    <a:pt x="1" y="242"/>
                    <a:pt x="94" y="316"/>
                  </a:cubicBezTo>
                  <a:cubicBezTo>
                    <a:pt x="3341" y="3878"/>
                    <a:pt x="5660" y="8201"/>
                    <a:pt x="6884" y="12840"/>
                  </a:cubicBezTo>
                  <a:cubicBezTo>
                    <a:pt x="6959" y="12691"/>
                    <a:pt x="7051" y="12450"/>
                    <a:pt x="7126" y="12228"/>
                  </a:cubicBezTo>
                  <a:cubicBezTo>
                    <a:pt x="5957" y="7979"/>
                    <a:pt x="3804" y="4027"/>
                    <a:pt x="929" y="706"/>
                  </a:cubicBezTo>
                  <a:cubicBezTo>
                    <a:pt x="632" y="464"/>
                    <a:pt x="390" y="242"/>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7"/>
            <p:cNvSpPr/>
            <p:nvPr/>
          </p:nvSpPr>
          <p:spPr>
            <a:xfrm>
              <a:off x="1137050" y="1697625"/>
              <a:ext cx="20900" cy="17650"/>
            </a:xfrm>
            <a:custGeom>
              <a:rect b="b" l="l" r="r" t="t"/>
              <a:pathLst>
                <a:path extrusionOk="0" h="706" w="836">
                  <a:moveTo>
                    <a:pt x="1" y="1"/>
                  </a:moveTo>
                  <a:cubicBezTo>
                    <a:pt x="297" y="242"/>
                    <a:pt x="539" y="464"/>
                    <a:pt x="836" y="706"/>
                  </a:cubicBezTo>
                  <a:cubicBezTo>
                    <a:pt x="613" y="464"/>
                    <a:pt x="464" y="242"/>
                    <a:pt x="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7"/>
            <p:cNvSpPr/>
            <p:nvPr/>
          </p:nvSpPr>
          <p:spPr>
            <a:xfrm>
              <a:off x="1102275" y="1699950"/>
              <a:ext cx="100200" cy="488925"/>
            </a:xfrm>
            <a:custGeom>
              <a:rect b="b" l="l" r="r" t="t"/>
              <a:pathLst>
                <a:path extrusionOk="0" h="19557" w="4008">
                  <a:moveTo>
                    <a:pt x="149" y="0"/>
                  </a:moveTo>
                  <a:cubicBezTo>
                    <a:pt x="0" y="74"/>
                    <a:pt x="0" y="149"/>
                    <a:pt x="0" y="223"/>
                  </a:cubicBezTo>
                  <a:lnTo>
                    <a:pt x="3006" y="15920"/>
                  </a:lnTo>
                  <a:cubicBezTo>
                    <a:pt x="3247" y="17070"/>
                    <a:pt x="3470" y="18239"/>
                    <a:pt x="3618" y="19389"/>
                  </a:cubicBezTo>
                  <a:cubicBezTo>
                    <a:pt x="3711" y="19482"/>
                    <a:pt x="3785" y="19482"/>
                    <a:pt x="3785" y="19556"/>
                  </a:cubicBezTo>
                  <a:lnTo>
                    <a:pt x="3859" y="19556"/>
                  </a:lnTo>
                  <a:cubicBezTo>
                    <a:pt x="3859" y="19482"/>
                    <a:pt x="3934" y="19389"/>
                    <a:pt x="4008" y="19315"/>
                  </a:cubicBezTo>
                  <a:cubicBezTo>
                    <a:pt x="3859" y="18165"/>
                    <a:pt x="3618" y="16996"/>
                    <a:pt x="3395" y="15845"/>
                  </a:cubicBezTo>
                  <a:lnTo>
                    <a:pt x="297" y="149"/>
                  </a:lnTo>
                  <a:cubicBezTo>
                    <a:pt x="297" y="74"/>
                    <a:pt x="223" y="0"/>
                    <a:pt x="1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7"/>
            <p:cNvSpPr/>
            <p:nvPr/>
          </p:nvSpPr>
          <p:spPr>
            <a:xfrm>
              <a:off x="1065150" y="1711550"/>
              <a:ext cx="89100" cy="446225"/>
            </a:xfrm>
            <a:custGeom>
              <a:rect b="b" l="l" r="r" t="t"/>
              <a:pathLst>
                <a:path extrusionOk="0" h="17849" w="3564">
                  <a:moveTo>
                    <a:pt x="780" y="0"/>
                  </a:moveTo>
                  <a:cubicBezTo>
                    <a:pt x="706" y="0"/>
                    <a:pt x="632" y="74"/>
                    <a:pt x="632" y="149"/>
                  </a:cubicBezTo>
                  <a:cubicBezTo>
                    <a:pt x="1" y="5937"/>
                    <a:pt x="854" y="11967"/>
                    <a:pt x="3025" y="17385"/>
                  </a:cubicBezTo>
                  <a:cubicBezTo>
                    <a:pt x="3173" y="17534"/>
                    <a:pt x="3415" y="17701"/>
                    <a:pt x="3563" y="17849"/>
                  </a:cubicBezTo>
                  <a:cubicBezTo>
                    <a:pt x="1318" y="12283"/>
                    <a:pt x="390" y="6179"/>
                    <a:pt x="928" y="149"/>
                  </a:cubicBezTo>
                  <a:cubicBezTo>
                    <a:pt x="928" y="74"/>
                    <a:pt x="854" y="0"/>
                    <a:pt x="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7"/>
            <p:cNvSpPr/>
            <p:nvPr/>
          </p:nvSpPr>
          <p:spPr>
            <a:xfrm>
              <a:off x="612900" y="1690200"/>
              <a:ext cx="429100" cy="214325"/>
            </a:xfrm>
            <a:custGeom>
              <a:rect b="b" l="l" r="r" t="t"/>
              <a:pathLst>
                <a:path extrusionOk="0" h="8573" w="17164">
                  <a:moveTo>
                    <a:pt x="17015" y="1"/>
                  </a:moveTo>
                  <a:cubicBezTo>
                    <a:pt x="16940" y="1"/>
                    <a:pt x="16866" y="1"/>
                    <a:pt x="16792" y="75"/>
                  </a:cubicBezTo>
                  <a:cubicBezTo>
                    <a:pt x="15864" y="1151"/>
                    <a:pt x="14547" y="1856"/>
                    <a:pt x="13155" y="2617"/>
                  </a:cubicBezTo>
                  <a:cubicBezTo>
                    <a:pt x="8981" y="4862"/>
                    <a:pt x="4491" y="6791"/>
                    <a:pt x="1" y="8350"/>
                  </a:cubicBezTo>
                  <a:cubicBezTo>
                    <a:pt x="168" y="8424"/>
                    <a:pt x="316" y="8498"/>
                    <a:pt x="464" y="8573"/>
                  </a:cubicBezTo>
                  <a:cubicBezTo>
                    <a:pt x="4880" y="7033"/>
                    <a:pt x="9203" y="5103"/>
                    <a:pt x="13378" y="2932"/>
                  </a:cubicBezTo>
                  <a:cubicBezTo>
                    <a:pt x="14770" y="2153"/>
                    <a:pt x="16087" y="1466"/>
                    <a:pt x="17089" y="223"/>
                  </a:cubicBezTo>
                  <a:cubicBezTo>
                    <a:pt x="17163" y="149"/>
                    <a:pt x="17163" y="75"/>
                    <a:pt x="17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7"/>
            <p:cNvSpPr/>
            <p:nvPr/>
          </p:nvSpPr>
          <p:spPr>
            <a:xfrm>
              <a:off x="748350" y="1705500"/>
              <a:ext cx="297825" cy="230100"/>
            </a:xfrm>
            <a:custGeom>
              <a:rect b="b" l="l" r="r" t="t"/>
              <a:pathLst>
                <a:path extrusionOk="0" h="9204" w="11913">
                  <a:moveTo>
                    <a:pt x="11838" y="1"/>
                  </a:moveTo>
                  <a:cubicBezTo>
                    <a:pt x="8665" y="3953"/>
                    <a:pt x="4565" y="7107"/>
                    <a:pt x="0" y="9204"/>
                  </a:cubicBezTo>
                  <a:lnTo>
                    <a:pt x="854" y="9204"/>
                  </a:lnTo>
                  <a:cubicBezTo>
                    <a:pt x="4565" y="7348"/>
                    <a:pt x="7960" y="4881"/>
                    <a:pt x="10817" y="1782"/>
                  </a:cubicBezTo>
                  <a:cubicBezTo>
                    <a:pt x="11059" y="1318"/>
                    <a:pt x="11448" y="854"/>
                    <a:pt x="11838" y="539"/>
                  </a:cubicBezTo>
                  <a:cubicBezTo>
                    <a:pt x="11838" y="391"/>
                    <a:pt x="11912" y="149"/>
                    <a:pt x="119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7"/>
            <p:cNvSpPr/>
            <p:nvPr/>
          </p:nvSpPr>
          <p:spPr>
            <a:xfrm>
              <a:off x="1018775" y="1718950"/>
              <a:ext cx="25525" cy="31125"/>
            </a:xfrm>
            <a:custGeom>
              <a:rect b="b" l="l" r="r" t="t"/>
              <a:pathLst>
                <a:path extrusionOk="0" h="1245" w="1021">
                  <a:moveTo>
                    <a:pt x="1021" y="1"/>
                  </a:moveTo>
                  <a:cubicBezTo>
                    <a:pt x="631" y="316"/>
                    <a:pt x="242" y="780"/>
                    <a:pt x="0" y="1244"/>
                  </a:cubicBezTo>
                  <a:cubicBezTo>
                    <a:pt x="316" y="854"/>
                    <a:pt x="631" y="465"/>
                    <a:pt x="1021" y="75"/>
                  </a:cubicBezTo>
                  <a:lnTo>
                    <a:pt x="10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7"/>
            <p:cNvSpPr/>
            <p:nvPr/>
          </p:nvSpPr>
          <p:spPr>
            <a:xfrm>
              <a:off x="680625" y="1703650"/>
              <a:ext cx="25" cy="25"/>
            </a:xfrm>
            <a:custGeom>
              <a:rect b="b" l="l" r="r" t="t"/>
              <a:pathLst>
                <a:path extrusionOk="0" h="1" w="1">
                  <a:moveTo>
                    <a:pt x="1" y="1"/>
                  </a:moveTo>
                  <a:lnTo>
                    <a:pt x="1"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7"/>
            <p:cNvSpPr/>
            <p:nvPr/>
          </p:nvSpPr>
          <p:spPr>
            <a:xfrm>
              <a:off x="680625" y="1647525"/>
              <a:ext cx="342350" cy="56150"/>
            </a:xfrm>
            <a:custGeom>
              <a:rect b="b" l="l" r="r" t="t"/>
              <a:pathLst>
                <a:path extrusionOk="0" h="2246" w="13694">
                  <a:moveTo>
                    <a:pt x="13452" y="1"/>
                  </a:moveTo>
                  <a:cubicBezTo>
                    <a:pt x="10205" y="149"/>
                    <a:pt x="6884" y="316"/>
                    <a:pt x="3637" y="928"/>
                  </a:cubicBezTo>
                  <a:cubicBezTo>
                    <a:pt x="2635" y="1077"/>
                    <a:pt x="1707" y="1318"/>
                    <a:pt x="854" y="1633"/>
                  </a:cubicBezTo>
                  <a:cubicBezTo>
                    <a:pt x="539" y="1856"/>
                    <a:pt x="316" y="2005"/>
                    <a:pt x="1" y="2246"/>
                  </a:cubicBezTo>
                  <a:cubicBezTo>
                    <a:pt x="1169" y="1856"/>
                    <a:pt x="2394" y="1541"/>
                    <a:pt x="3711" y="1318"/>
                  </a:cubicBezTo>
                  <a:cubicBezTo>
                    <a:pt x="6884" y="613"/>
                    <a:pt x="10279" y="539"/>
                    <a:pt x="13452" y="390"/>
                  </a:cubicBezTo>
                  <a:cubicBezTo>
                    <a:pt x="13619" y="390"/>
                    <a:pt x="13693" y="316"/>
                    <a:pt x="13693" y="149"/>
                  </a:cubicBezTo>
                  <a:cubicBezTo>
                    <a:pt x="13619" y="75"/>
                    <a:pt x="13526" y="1"/>
                    <a:pt x="134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7"/>
            <p:cNvSpPr/>
            <p:nvPr/>
          </p:nvSpPr>
          <p:spPr>
            <a:xfrm>
              <a:off x="595750" y="1657275"/>
              <a:ext cx="436950" cy="156325"/>
            </a:xfrm>
            <a:custGeom>
              <a:rect b="b" l="l" r="r" t="t"/>
              <a:pathLst>
                <a:path extrusionOk="0" h="6253" w="17478">
                  <a:moveTo>
                    <a:pt x="17163" y="0"/>
                  </a:moveTo>
                  <a:cubicBezTo>
                    <a:pt x="13916" y="613"/>
                    <a:pt x="10669" y="1466"/>
                    <a:pt x="7496" y="2468"/>
                  </a:cubicBezTo>
                  <a:cubicBezTo>
                    <a:pt x="5177" y="3247"/>
                    <a:pt x="2635" y="4175"/>
                    <a:pt x="390" y="5566"/>
                  </a:cubicBezTo>
                  <a:cubicBezTo>
                    <a:pt x="223" y="5789"/>
                    <a:pt x="149" y="6030"/>
                    <a:pt x="0" y="6253"/>
                  </a:cubicBezTo>
                  <a:cubicBezTo>
                    <a:pt x="2394" y="4639"/>
                    <a:pt x="5102" y="3637"/>
                    <a:pt x="7570" y="2858"/>
                  </a:cubicBezTo>
                  <a:cubicBezTo>
                    <a:pt x="10743" y="1856"/>
                    <a:pt x="13990" y="1002"/>
                    <a:pt x="17237" y="390"/>
                  </a:cubicBezTo>
                  <a:cubicBezTo>
                    <a:pt x="17385" y="390"/>
                    <a:pt x="17478" y="316"/>
                    <a:pt x="17385" y="149"/>
                  </a:cubicBezTo>
                  <a:cubicBezTo>
                    <a:pt x="17385" y="75"/>
                    <a:pt x="17311" y="0"/>
                    <a:pt x="17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7"/>
            <p:cNvSpPr/>
            <p:nvPr/>
          </p:nvSpPr>
          <p:spPr>
            <a:xfrm>
              <a:off x="572550" y="1676750"/>
              <a:ext cx="477325" cy="200875"/>
            </a:xfrm>
            <a:custGeom>
              <a:rect b="b" l="l" r="r" t="t"/>
              <a:pathLst>
                <a:path extrusionOk="0" h="8035" w="19093">
                  <a:moveTo>
                    <a:pt x="19092" y="1"/>
                  </a:moveTo>
                  <a:cubicBezTo>
                    <a:pt x="15530" y="1151"/>
                    <a:pt x="11819" y="2320"/>
                    <a:pt x="8276" y="3786"/>
                  </a:cubicBezTo>
                  <a:cubicBezTo>
                    <a:pt x="5492" y="4936"/>
                    <a:pt x="2784" y="6179"/>
                    <a:pt x="75" y="7571"/>
                  </a:cubicBezTo>
                  <a:cubicBezTo>
                    <a:pt x="75" y="7719"/>
                    <a:pt x="0" y="7793"/>
                    <a:pt x="0" y="7960"/>
                  </a:cubicBezTo>
                  <a:lnTo>
                    <a:pt x="75" y="8034"/>
                  </a:lnTo>
                  <a:cubicBezTo>
                    <a:pt x="2784" y="6569"/>
                    <a:pt x="5567" y="5251"/>
                    <a:pt x="8424" y="4082"/>
                  </a:cubicBezTo>
                  <a:cubicBezTo>
                    <a:pt x="11671" y="2784"/>
                    <a:pt x="15066" y="1689"/>
                    <a:pt x="18406" y="613"/>
                  </a:cubicBezTo>
                  <a:lnTo>
                    <a:pt x="18406" y="539"/>
                  </a:lnTo>
                  <a:cubicBezTo>
                    <a:pt x="18480" y="539"/>
                    <a:pt x="18480" y="464"/>
                    <a:pt x="18554" y="464"/>
                  </a:cubicBezTo>
                  <a:cubicBezTo>
                    <a:pt x="18554" y="464"/>
                    <a:pt x="18554" y="539"/>
                    <a:pt x="18629" y="539"/>
                  </a:cubicBezTo>
                  <a:cubicBezTo>
                    <a:pt x="18777" y="464"/>
                    <a:pt x="18944" y="372"/>
                    <a:pt x="19018" y="372"/>
                  </a:cubicBezTo>
                  <a:cubicBezTo>
                    <a:pt x="19092" y="223"/>
                    <a:pt x="19092" y="75"/>
                    <a:pt x="190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7"/>
            <p:cNvSpPr/>
            <p:nvPr/>
          </p:nvSpPr>
          <p:spPr>
            <a:xfrm>
              <a:off x="694075" y="1359475"/>
              <a:ext cx="347925" cy="284375"/>
            </a:xfrm>
            <a:custGeom>
              <a:rect b="b" l="l" r="r" t="t"/>
              <a:pathLst>
                <a:path extrusionOk="0" h="11375" w="13917">
                  <a:moveTo>
                    <a:pt x="1" y="1"/>
                  </a:moveTo>
                  <a:lnTo>
                    <a:pt x="1" y="242"/>
                  </a:lnTo>
                  <a:cubicBezTo>
                    <a:pt x="1" y="316"/>
                    <a:pt x="93" y="465"/>
                    <a:pt x="93" y="632"/>
                  </a:cubicBezTo>
                  <a:cubicBezTo>
                    <a:pt x="780" y="1392"/>
                    <a:pt x="1485" y="2097"/>
                    <a:pt x="2097" y="2858"/>
                  </a:cubicBezTo>
                  <a:cubicBezTo>
                    <a:pt x="2876" y="3711"/>
                    <a:pt x="3563" y="4565"/>
                    <a:pt x="4342" y="5344"/>
                  </a:cubicBezTo>
                  <a:cubicBezTo>
                    <a:pt x="6661" y="7663"/>
                    <a:pt x="9519" y="9593"/>
                    <a:pt x="12525" y="10910"/>
                  </a:cubicBezTo>
                  <a:cubicBezTo>
                    <a:pt x="8740" y="9742"/>
                    <a:pt x="4806" y="8424"/>
                    <a:pt x="1559" y="6031"/>
                  </a:cubicBezTo>
                  <a:lnTo>
                    <a:pt x="1559" y="6031"/>
                  </a:lnTo>
                  <a:lnTo>
                    <a:pt x="1782" y="6736"/>
                  </a:lnTo>
                  <a:cubicBezTo>
                    <a:pt x="3563" y="7886"/>
                    <a:pt x="5493" y="8814"/>
                    <a:pt x="7422" y="9593"/>
                  </a:cubicBezTo>
                  <a:cubicBezTo>
                    <a:pt x="8443" y="9983"/>
                    <a:pt x="9445" y="10280"/>
                    <a:pt x="10372" y="10595"/>
                  </a:cubicBezTo>
                  <a:cubicBezTo>
                    <a:pt x="10910" y="10669"/>
                    <a:pt x="11448" y="10743"/>
                    <a:pt x="11986" y="10910"/>
                  </a:cubicBezTo>
                  <a:cubicBezTo>
                    <a:pt x="12302" y="10985"/>
                    <a:pt x="12988" y="11133"/>
                    <a:pt x="13452" y="11300"/>
                  </a:cubicBezTo>
                  <a:lnTo>
                    <a:pt x="13545" y="11300"/>
                  </a:lnTo>
                  <a:cubicBezTo>
                    <a:pt x="13619" y="11300"/>
                    <a:pt x="13619" y="11374"/>
                    <a:pt x="13693" y="11374"/>
                  </a:cubicBezTo>
                  <a:lnTo>
                    <a:pt x="13768" y="11374"/>
                  </a:lnTo>
                  <a:cubicBezTo>
                    <a:pt x="13842" y="11374"/>
                    <a:pt x="13916" y="11374"/>
                    <a:pt x="13916" y="11300"/>
                  </a:cubicBezTo>
                  <a:lnTo>
                    <a:pt x="13916" y="11207"/>
                  </a:lnTo>
                  <a:cubicBezTo>
                    <a:pt x="13916" y="11133"/>
                    <a:pt x="13842" y="11059"/>
                    <a:pt x="13842" y="10985"/>
                  </a:cubicBezTo>
                  <a:cubicBezTo>
                    <a:pt x="10372" y="9742"/>
                    <a:pt x="7200" y="7663"/>
                    <a:pt x="4639" y="5029"/>
                  </a:cubicBezTo>
                  <a:cubicBezTo>
                    <a:pt x="3878" y="4250"/>
                    <a:pt x="3099" y="3415"/>
                    <a:pt x="2413" y="2635"/>
                  </a:cubicBezTo>
                  <a:cubicBezTo>
                    <a:pt x="1633" y="1708"/>
                    <a:pt x="854" y="85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7"/>
            <p:cNvSpPr/>
            <p:nvPr/>
          </p:nvSpPr>
          <p:spPr>
            <a:xfrm>
              <a:off x="953375" y="1624325"/>
              <a:ext cx="77025" cy="23225"/>
            </a:xfrm>
            <a:custGeom>
              <a:rect b="b" l="l" r="r" t="t"/>
              <a:pathLst>
                <a:path extrusionOk="0" h="929" w="3081">
                  <a:moveTo>
                    <a:pt x="0" y="1"/>
                  </a:moveTo>
                  <a:lnTo>
                    <a:pt x="0" y="1"/>
                  </a:lnTo>
                  <a:cubicBezTo>
                    <a:pt x="1002" y="316"/>
                    <a:pt x="1930" y="613"/>
                    <a:pt x="2858" y="929"/>
                  </a:cubicBezTo>
                  <a:lnTo>
                    <a:pt x="2932" y="929"/>
                  </a:lnTo>
                  <a:cubicBezTo>
                    <a:pt x="3006" y="929"/>
                    <a:pt x="3080" y="854"/>
                    <a:pt x="3080" y="780"/>
                  </a:cubicBezTo>
                  <a:lnTo>
                    <a:pt x="3080" y="706"/>
                  </a:lnTo>
                  <a:cubicBezTo>
                    <a:pt x="2616" y="539"/>
                    <a:pt x="1930" y="391"/>
                    <a:pt x="1614" y="316"/>
                  </a:cubicBezTo>
                  <a:cubicBezTo>
                    <a:pt x="1076" y="149"/>
                    <a:pt x="538" y="7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7"/>
            <p:cNvSpPr/>
            <p:nvPr/>
          </p:nvSpPr>
          <p:spPr>
            <a:xfrm>
              <a:off x="864300" y="1346025"/>
              <a:ext cx="205050" cy="263025"/>
            </a:xfrm>
            <a:custGeom>
              <a:rect b="b" l="l" r="r" t="t"/>
              <a:pathLst>
                <a:path extrusionOk="0" h="10521" w="8202">
                  <a:moveTo>
                    <a:pt x="1" y="1"/>
                  </a:moveTo>
                  <a:lnTo>
                    <a:pt x="1" y="1"/>
                  </a:lnTo>
                  <a:cubicBezTo>
                    <a:pt x="3396" y="2858"/>
                    <a:pt x="6179" y="6420"/>
                    <a:pt x="7961" y="10446"/>
                  </a:cubicBezTo>
                  <a:cubicBezTo>
                    <a:pt x="8035" y="10521"/>
                    <a:pt x="8035" y="10521"/>
                    <a:pt x="8128" y="10521"/>
                  </a:cubicBezTo>
                  <a:cubicBezTo>
                    <a:pt x="8202" y="10446"/>
                    <a:pt x="8202" y="10280"/>
                    <a:pt x="8202" y="10131"/>
                  </a:cubicBezTo>
                  <a:lnTo>
                    <a:pt x="8202" y="10057"/>
                  </a:lnTo>
                  <a:lnTo>
                    <a:pt x="8202" y="9890"/>
                  </a:lnTo>
                  <a:cubicBezTo>
                    <a:pt x="6495" y="6272"/>
                    <a:pt x="4027" y="3099"/>
                    <a:pt x="1003" y="390"/>
                  </a:cubicBezTo>
                  <a:cubicBezTo>
                    <a:pt x="706" y="242"/>
                    <a:pt x="391" y="14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7"/>
            <p:cNvSpPr/>
            <p:nvPr/>
          </p:nvSpPr>
          <p:spPr>
            <a:xfrm>
              <a:off x="746500" y="1330725"/>
              <a:ext cx="318675" cy="291775"/>
            </a:xfrm>
            <a:custGeom>
              <a:rect b="b" l="l" r="r" t="t"/>
              <a:pathLst>
                <a:path extrusionOk="0" h="11671" w="12747">
                  <a:moveTo>
                    <a:pt x="779" y="0"/>
                  </a:moveTo>
                  <a:cubicBezTo>
                    <a:pt x="464" y="0"/>
                    <a:pt x="223" y="0"/>
                    <a:pt x="0" y="75"/>
                  </a:cubicBezTo>
                  <a:cubicBezTo>
                    <a:pt x="5177" y="2468"/>
                    <a:pt x="9593" y="6494"/>
                    <a:pt x="12376" y="11522"/>
                  </a:cubicBezTo>
                  <a:cubicBezTo>
                    <a:pt x="12376" y="11597"/>
                    <a:pt x="12450" y="11597"/>
                    <a:pt x="12450" y="11597"/>
                  </a:cubicBezTo>
                  <a:lnTo>
                    <a:pt x="12524" y="11671"/>
                  </a:lnTo>
                  <a:lnTo>
                    <a:pt x="12598" y="11597"/>
                  </a:lnTo>
                  <a:cubicBezTo>
                    <a:pt x="12673" y="11597"/>
                    <a:pt x="12747" y="11430"/>
                    <a:pt x="12673" y="11355"/>
                  </a:cubicBezTo>
                  <a:cubicBezTo>
                    <a:pt x="9964" y="6494"/>
                    <a:pt x="5715" y="2468"/>
                    <a:pt x="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7"/>
            <p:cNvSpPr/>
            <p:nvPr/>
          </p:nvSpPr>
          <p:spPr>
            <a:xfrm>
              <a:off x="690375" y="1338150"/>
              <a:ext cx="367375" cy="313125"/>
            </a:xfrm>
            <a:custGeom>
              <a:rect b="b" l="l" r="r" t="t"/>
              <a:pathLst>
                <a:path extrusionOk="0" h="12525" w="14695">
                  <a:moveTo>
                    <a:pt x="390" y="0"/>
                  </a:moveTo>
                  <a:cubicBezTo>
                    <a:pt x="241" y="93"/>
                    <a:pt x="149" y="93"/>
                    <a:pt x="0" y="93"/>
                  </a:cubicBezTo>
                  <a:lnTo>
                    <a:pt x="0" y="241"/>
                  </a:lnTo>
                  <a:cubicBezTo>
                    <a:pt x="5492" y="3025"/>
                    <a:pt x="10279" y="6958"/>
                    <a:pt x="13990" y="11838"/>
                  </a:cubicBezTo>
                  <a:cubicBezTo>
                    <a:pt x="14064" y="11912"/>
                    <a:pt x="14064" y="11986"/>
                    <a:pt x="14064" y="12060"/>
                  </a:cubicBezTo>
                  <a:cubicBezTo>
                    <a:pt x="14231" y="12227"/>
                    <a:pt x="14305" y="12376"/>
                    <a:pt x="14454" y="12524"/>
                  </a:cubicBezTo>
                  <a:cubicBezTo>
                    <a:pt x="14528" y="12450"/>
                    <a:pt x="14621" y="12301"/>
                    <a:pt x="14695" y="12227"/>
                  </a:cubicBezTo>
                  <a:cubicBezTo>
                    <a:pt x="10984" y="7125"/>
                    <a:pt x="6030" y="2876"/>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7"/>
            <p:cNvSpPr/>
            <p:nvPr/>
          </p:nvSpPr>
          <p:spPr>
            <a:xfrm>
              <a:off x="976875" y="1586200"/>
              <a:ext cx="241375" cy="162100"/>
            </a:xfrm>
            <a:custGeom>
              <a:rect b="b" l="l" r="r" t="t"/>
              <a:pathLst>
                <a:path extrusionOk="0" h="6484" w="9655">
                  <a:moveTo>
                    <a:pt x="4488" y="0"/>
                  </a:moveTo>
                  <a:cubicBezTo>
                    <a:pt x="1726" y="0"/>
                    <a:pt x="0" y="3825"/>
                    <a:pt x="2530" y="5626"/>
                  </a:cubicBezTo>
                  <a:cubicBezTo>
                    <a:pt x="3300" y="6174"/>
                    <a:pt x="4216" y="6484"/>
                    <a:pt x="5118" y="6484"/>
                  </a:cubicBezTo>
                  <a:cubicBezTo>
                    <a:pt x="5499" y="6484"/>
                    <a:pt x="5877" y="6429"/>
                    <a:pt x="6241" y="6313"/>
                  </a:cubicBezTo>
                  <a:cubicBezTo>
                    <a:pt x="9655" y="5163"/>
                    <a:pt x="8096" y="598"/>
                    <a:pt x="5090" y="60"/>
                  </a:cubicBezTo>
                  <a:cubicBezTo>
                    <a:pt x="4885" y="20"/>
                    <a:pt x="4684" y="0"/>
                    <a:pt x="44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453" name="Shape 453"/>
        <p:cNvGrpSpPr/>
        <p:nvPr/>
      </p:nvGrpSpPr>
      <p:grpSpPr>
        <a:xfrm>
          <a:off x="0" y="0"/>
          <a:ext cx="0" cy="0"/>
          <a:chOff x="0" y="0"/>
          <a:chExt cx="0" cy="0"/>
        </a:xfrm>
      </p:grpSpPr>
      <p:sp>
        <p:nvSpPr>
          <p:cNvPr id="454" name="Google Shape;454;p18"/>
          <p:cNvSpPr txBox="1"/>
          <p:nvPr>
            <p:ph type="title"/>
          </p:nvPr>
        </p:nvSpPr>
        <p:spPr>
          <a:xfrm>
            <a:off x="921325" y="1907888"/>
            <a:ext cx="3242700" cy="604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455" name="Google Shape;455;p18"/>
          <p:cNvSpPr txBox="1"/>
          <p:nvPr>
            <p:ph idx="1" type="subTitle"/>
          </p:nvPr>
        </p:nvSpPr>
        <p:spPr>
          <a:xfrm>
            <a:off x="921325" y="2566824"/>
            <a:ext cx="3242700" cy="799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456" name="Google Shape;456;p18"/>
          <p:cNvGrpSpPr/>
          <p:nvPr/>
        </p:nvGrpSpPr>
        <p:grpSpPr>
          <a:xfrm>
            <a:off x="103075" y="84275"/>
            <a:ext cx="8859300" cy="965950"/>
            <a:chOff x="103075" y="84275"/>
            <a:chExt cx="8859300" cy="965950"/>
          </a:xfrm>
        </p:grpSpPr>
        <p:grpSp>
          <p:nvGrpSpPr>
            <p:cNvPr id="457" name="Google Shape;457;p18"/>
            <p:cNvGrpSpPr/>
            <p:nvPr/>
          </p:nvGrpSpPr>
          <p:grpSpPr>
            <a:xfrm>
              <a:off x="103075" y="84275"/>
              <a:ext cx="801975" cy="965950"/>
              <a:chOff x="4281500" y="1208725"/>
              <a:chExt cx="801975" cy="965950"/>
            </a:xfrm>
          </p:grpSpPr>
          <p:sp>
            <p:nvSpPr>
              <p:cNvPr id="458" name="Google Shape;458;p18"/>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8"/>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8"/>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8"/>
              <p:cNvSpPr/>
              <p:nvPr/>
            </p:nvSpPr>
            <p:spPr>
              <a:xfrm>
                <a:off x="5027325" y="1293850"/>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8"/>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8"/>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8"/>
              <p:cNvSpPr/>
              <p:nvPr/>
            </p:nvSpPr>
            <p:spPr>
              <a:xfrm>
                <a:off x="4833000" y="13557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8"/>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8"/>
              <p:cNvSpPr/>
              <p:nvPr/>
            </p:nvSpPr>
            <p:spPr>
              <a:xfrm>
                <a:off x="4497875" y="20373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18"/>
            <p:cNvGrpSpPr/>
            <p:nvPr/>
          </p:nvGrpSpPr>
          <p:grpSpPr>
            <a:xfrm>
              <a:off x="7916250" y="120550"/>
              <a:ext cx="1046125" cy="897050"/>
              <a:chOff x="4085625" y="1208725"/>
              <a:chExt cx="1046125" cy="897050"/>
            </a:xfrm>
          </p:grpSpPr>
          <p:sp>
            <p:nvSpPr>
              <p:cNvPr id="468" name="Google Shape;468;p18"/>
              <p:cNvSpPr/>
              <p:nvPr/>
            </p:nvSpPr>
            <p:spPr>
              <a:xfrm>
                <a:off x="4333475" y="1295588"/>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8"/>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8"/>
              <p:cNvSpPr/>
              <p:nvPr/>
            </p:nvSpPr>
            <p:spPr>
              <a:xfrm>
                <a:off x="4974675" y="1427225"/>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8"/>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8"/>
              <p:cNvSpPr/>
              <p:nvPr/>
            </p:nvSpPr>
            <p:spPr>
              <a:xfrm>
                <a:off x="4085625" y="1446450"/>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8"/>
              <p:cNvSpPr/>
              <p:nvPr/>
            </p:nvSpPr>
            <p:spPr>
              <a:xfrm>
                <a:off x="4667875" y="1473488"/>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8"/>
              <p:cNvSpPr/>
              <p:nvPr/>
            </p:nvSpPr>
            <p:spPr>
              <a:xfrm>
                <a:off x="4812213" y="1703538"/>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8"/>
              <p:cNvSpPr/>
              <p:nvPr/>
            </p:nvSpPr>
            <p:spPr>
              <a:xfrm>
                <a:off x="4772225" y="20148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8"/>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7" name="Google Shape;477;p18"/>
          <p:cNvSpPr/>
          <p:nvPr/>
        </p:nvSpPr>
        <p:spPr>
          <a:xfrm rot="-1196989">
            <a:off x="165775" y="3308816"/>
            <a:ext cx="1586389" cy="3171753"/>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_1">
    <p:spTree>
      <p:nvGrpSpPr>
        <p:cNvPr id="478" name="Shape 478"/>
        <p:cNvGrpSpPr/>
        <p:nvPr/>
      </p:nvGrpSpPr>
      <p:grpSpPr>
        <a:xfrm>
          <a:off x="0" y="0"/>
          <a:ext cx="0" cy="0"/>
          <a:chOff x="0" y="0"/>
          <a:chExt cx="0" cy="0"/>
        </a:xfrm>
      </p:grpSpPr>
      <p:sp>
        <p:nvSpPr>
          <p:cNvPr id="479" name="Google Shape;479;p19"/>
          <p:cNvSpPr txBox="1"/>
          <p:nvPr>
            <p:ph type="title"/>
          </p:nvPr>
        </p:nvSpPr>
        <p:spPr>
          <a:xfrm>
            <a:off x="1720437" y="1911525"/>
            <a:ext cx="3397200" cy="587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480" name="Google Shape;480;p19"/>
          <p:cNvSpPr txBox="1"/>
          <p:nvPr>
            <p:ph idx="1" type="subTitle"/>
          </p:nvPr>
        </p:nvSpPr>
        <p:spPr>
          <a:xfrm>
            <a:off x="1720312" y="2552203"/>
            <a:ext cx="3397200" cy="799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481" name="Google Shape;481;p19"/>
          <p:cNvGrpSpPr/>
          <p:nvPr/>
        </p:nvGrpSpPr>
        <p:grpSpPr>
          <a:xfrm>
            <a:off x="362950" y="216225"/>
            <a:ext cx="8577450" cy="4706875"/>
            <a:chOff x="362950" y="216225"/>
            <a:chExt cx="8577450" cy="4706875"/>
          </a:xfrm>
        </p:grpSpPr>
        <p:grpSp>
          <p:nvGrpSpPr>
            <p:cNvPr id="482" name="Google Shape;482;p19"/>
            <p:cNvGrpSpPr/>
            <p:nvPr/>
          </p:nvGrpSpPr>
          <p:grpSpPr>
            <a:xfrm flipH="1">
              <a:off x="8090150" y="3975975"/>
              <a:ext cx="850250" cy="947125"/>
              <a:chOff x="4281500" y="909150"/>
              <a:chExt cx="850250" cy="947125"/>
            </a:xfrm>
          </p:grpSpPr>
          <p:sp>
            <p:nvSpPr>
              <p:cNvPr id="483" name="Google Shape;483;p19"/>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9"/>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9"/>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9"/>
              <p:cNvSpPr/>
              <p:nvPr/>
            </p:nvSpPr>
            <p:spPr>
              <a:xfrm>
                <a:off x="4333475" y="909150"/>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9"/>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9"/>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9"/>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9"/>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9"/>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19"/>
            <p:cNvGrpSpPr/>
            <p:nvPr/>
          </p:nvGrpSpPr>
          <p:grpSpPr>
            <a:xfrm>
              <a:off x="362950" y="216225"/>
              <a:ext cx="1042650" cy="647550"/>
              <a:chOff x="4040825" y="1208725"/>
              <a:chExt cx="1042650" cy="647550"/>
            </a:xfrm>
          </p:grpSpPr>
          <p:sp>
            <p:nvSpPr>
              <p:cNvPr id="493" name="Google Shape;493;p19"/>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9"/>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9"/>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9"/>
              <p:cNvSpPr/>
              <p:nvPr/>
            </p:nvSpPr>
            <p:spPr>
              <a:xfrm>
                <a:off x="5027325" y="1293850"/>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9"/>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9"/>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9"/>
              <p:cNvSpPr/>
              <p:nvPr/>
            </p:nvSpPr>
            <p:spPr>
              <a:xfrm>
                <a:off x="4833000" y="13557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9"/>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9"/>
              <p:cNvSpPr/>
              <p:nvPr/>
            </p:nvSpPr>
            <p:spPr>
              <a:xfrm>
                <a:off x="4040825" y="1493325"/>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_1_1">
    <p:spTree>
      <p:nvGrpSpPr>
        <p:cNvPr id="502" name="Shape 502"/>
        <p:cNvGrpSpPr/>
        <p:nvPr/>
      </p:nvGrpSpPr>
      <p:grpSpPr>
        <a:xfrm>
          <a:off x="0" y="0"/>
          <a:ext cx="0" cy="0"/>
          <a:chOff x="0" y="0"/>
          <a:chExt cx="0" cy="0"/>
        </a:xfrm>
      </p:grpSpPr>
      <p:sp>
        <p:nvSpPr>
          <p:cNvPr id="503" name="Google Shape;503;p20"/>
          <p:cNvSpPr txBox="1"/>
          <p:nvPr>
            <p:ph type="title"/>
          </p:nvPr>
        </p:nvSpPr>
        <p:spPr>
          <a:xfrm>
            <a:off x="4732450" y="1897075"/>
            <a:ext cx="3225900" cy="63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504" name="Google Shape;504;p20"/>
          <p:cNvSpPr txBox="1"/>
          <p:nvPr>
            <p:ph idx="1" type="subTitle"/>
          </p:nvPr>
        </p:nvSpPr>
        <p:spPr>
          <a:xfrm>
            <a:off x="4732450" y="2600768"/>
            <a:ext cx="3225900" cy="77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grpSp>
        <p:nvGrpSpPr>
          <p:cNvPr id="505" name="Google Shape;505;p20"/>
          <p:cNvGrpSpPr/>
          <p:nvPr/>
        </p:nvGrpSpPr>
        <p:grpSpPr>
          <a:xfrm>
            <a:off x="-1364156" y="-831681"/>
            <a:ext cx="10329706" cy="5758831"/>
            <a:chOff x="-1364156" y="-831681"/>
            <a:chExt cx="10329706" cy="5758831"/>
          </a:xfrm>
        </p:grpSpPr>
        <p:sp>
          <p:nvSpPr>
            <p:cNvPr id="506" name="Google Shape;506;p20"/>
            <p:cNvSpPr/>
            <p:nvPr/>
          </p:nvSpPr>
          <p:spPr>
            <a:xfrm rot="2700000">
              <a:off x="-475110" y="-735302"/>
              <a:ext cx="1586360" cy="3171695"/>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20"/>
            <p:cNvGrpSpPr/>
            <p:nvPr/>
          </p:nvGrpSpPr>
          <p:grpSpPr>
            <a:xfrm>
              <a:off x="7868650" y="151200"/>
              <a:ext cx="1096900" cy="4775950"/>
              <a:chOff x="7868650" y="151200"/>
              <a:chExt cx="1096900" cy="4775950"/>
            </a:xfrm>
          </p:grpSpPr>
          <p:grpSp>
            <p:nvGrpSpPr>
              <p:cNvPr id="508" name="Google Shape;508;p20"/>
              <p:cNvGrpSpPr/>
              <p:nvPr/>
            </p:nvGrpSpPr>
            <p:grpSpPr>
              <a:xfrm>
                <a:off x="8003750" y="151200"/>
                <a:ext cx="929800" cy="791025"/>
                <a:chOff x="4201950" y="1208725"/>
                <a:chExt cx="929800" cy="791025"/>
              </a:xfrm>
            </p:grpSpPr>
            <p:sp>
              <p:nvSpPr>
                <p:cNvPr id="509" name="Google Shape;509;p20"/>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0"/>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0"/>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0"/>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0"/>
                <p:cNvSpPr/>
                <p:nvPr/>
              </p:nvSpPr>
              <p:spPr>
                <a:xfrm>
                  <a:off x="4201950" y="1360400"/>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0"/>
                <p:cNvSpPr/>
                <p:nvPr/>
              </p:nvSpPr>
              <p:spPr>
                <a:xfrm>
                  <a:off x="4999150" y="1430225"/>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0"/>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0"/>
                <p:cNvSpPr/>
                <p:nvPr/>
              </p:nvSpPr>
              <p:spPr>
                <a:xfrm>
                  <a:off x="4823500" y="1908825"/>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0"/>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20"/>
              <p:cNvGrpSpPr/>
              <p:nvPr/>
            </p:nvGrpSpPr>
            <p:grpSpPr>
              <a:xfrm>
                <a:off x="7868650" y="4056400"/>
                <a:ext cx="1096900" cy="870750"/>
                <a:chOff x="4034850" y="985525"/>
                <a:chExt cx="1096900" cy="870750"/>
              </a:xfrm>
            </p:grpSpPr>
            <p:sp>
              <p:nvSpPr>
                <p:cNvPr id="519" name="Google Shape;519;p20"/>
                <p:cNvSpPr/>
                <p:nvPr/>
              </p:nvSpPr>
              <p:spPr>
                <a:xfrm>
                  <a:off x="5035200" y="98552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0"/>
                <p:cNvSpPr/>
                <p:nvPr/>
              </p:nvSpPr>
              <p:spPr>
                <a:xfrm>
                  <a:off x="4207963" y="1599000"/>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0"/>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0"/>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0"/>
                <p:cNvSpPr/>
                <p:nvPr/>
              </p:nvSpPr>
              <p:spPr>
                <a:xfrm>
                  <a:off x="4034850" y="1726600"/>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0"/>
                <p:cNvSpPr/>
                <p:nvPr/>
              </p:nvSpPr>
              <p:spPr>
                <a:xfrm>
                  <a:off x="4377350" y="1667038"/>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0"/>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0"/>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0"/>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3"/>
          <p:cNvSpPr txBox="1"/>
          <p:nvPr>
            <p:ph type="title"/>
          </p:nvPr>
        </p:nvSpPr>
        <p:spPr>
          <a:xfrm>
            <a:off x="713100" y="2109914"/>
            <a:ext cx="3937200" cy="9381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7" name="Google Shape;37;p3"/>
          <p:cNvSpPr txBox="1"/>
          <p:nvPr>
            <p:ph hasCustomPrompt="1" idx="2" type="title"/>
          </p:nvPr>
        </p:nvSpPr>
        <p:spPr>
          <a:xfrm>
            <a:off x="713100" y="1300091"/>
            <a:ext cx="1061400" cy="938100"/>
          </a:xfrm>
          <a:prstGeom prst="rect">
            <a:avLst/>
          </a:prstGeom>
        </p:spPr>
        <p:txBody>
          <a:bodyPr anchorCtr="0" anchor="b" bIns="91425" lIns="91425" spcFirstLastPara="1" rIns="91425" wrap="square" tIns="91425">
            <a:noAutofit/>
          </a:bodyPr>
          <a:lstStyle>
            <a:lvl1pPr lvl="0" rtl="0" algn="l">
              <a:spcBef>
                <a:spcPts val="0"/>
              </a:spcBef>
              <a:spcAft>
                <a:spcPts val="0"/>
              </a:spcAft>
              <a:buSzPts val="4800"/>
              <a:buNone/>
              <a:defRPr sz="6000">
                <a:solidFill>
                  <a:schemeClr val="dk2"/>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8" name="Google Shape;38;p3"/>
          <p:cNvSpPr txBox="1"/>
          <p:nvPr>
            <p:ph idx="1" type="subTitle"/>
          </p:nvPr>
        </p:nvSpPr>
        <p:spPr>
          <a:xfrm>
            <a:off x="713100" y="3204002"/>
            <a:ext cx="3937200" cy="4254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
          <p:cNvSpPr/>
          <p:nvPr>
            <p:ph idx="3" type="pic"/>
          </p:nvPr>
        </p:nvSpPr>
        <p:spPr>
          <a:xfrm>
            <a:off x="5048000" y="1239950"/>
            <a:ext cx="3026400" cy="3026400"/>
          </a:xfrm>
          <a:prstGeom prst="ellipse">
            <a:avLst/>
          </a:prstGeom>
          <a:noFill/>
          <a:ln>
            <a:noFill/>
          </a:ln>
        </p:spPr>
      </p:sp>
      <p:grpSp>
        <p:nvGrpSpPr>
          <p:cNvPr id="40" name="Google Shape;40;p3"/>
          <p:cNvGrpSpPr/>
          <p:nvPr/>
        </p:nvGrpSpPr>
        <p:grpSpPr>
          <a:xfrm>
            <a:off x="-987924" y="2971238"/>
            <a:ext cx="9534624" cy="3545893"/>
            <a:chOff x="-987924" y="2971238"/>
            <a:chExt cx="9534624" cy="3545893"/>
          </a:xfrm>
        </p:grpSpPr>
        <p:sp>
          <p:nvSpPr>
            <p:cNvPr id="41" name="Google Shape;41;p3"/>
            <p:cNvSpPr/>
            <p:nvPr/>
          </p:nvSpPr>
          <p:spPr>
            <a:xfrm rot="-1536403">
              <a:off x="-380421" y="3158290"/>
              <a:ext cx="1586407" cy="3171789"/>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3"/>
            <p:cNvGrpSpPr/>
            <p:nvPr/>
          </p:nvGrpSpPr>
          <p:grpSpPr>
            <a:xfrm>
              <a:off x="7696450" y="4279600"/>
              <a:ext cx="850250" cy="647550"/>
              <a:chOff x="4281500" y="1208725"/>
              <a:chExt cx="850250" cy="647550"/>
            </a:xfrm>
          </p:grpSpPr>
          <p:sp>
            <p:nvSpPr>
              <p:cNvPr id="43" name="Google Shape;43;p3"/>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 name="Google Shape;52;p3"/>
          <p:cNvGrpSpPr/>
          <p:nvPr/>
        </p:nvGrpSpPr>
        <p:grpSpPr>
          <a:xfrm rot="-1950750">
            <a:off x="7884967" y="47942"/>
            <a:ext cx="939354" cy="1591424"/>
            <a:chOff x="4866875" y="3024800"/>
            <a:chExt cx="939325" cy="1591375"/>
          </a:xfrm>
        </p:grpSpPr>
        <p:sp>
          <p:nvSpPr>
            <p:cNvPr id="53" name="Google Shape;53;p3"/>
            <p:cNvSpPr/>
            <p:nvPr/>
          </p:nvSpPr>
          <p:spPr>
            <a:xfrm>
              <a:off x="5040825" y="3024800"/>
              <a:ext cx="203175" cy="260675"/>
            </a:xfrm>
            <a:custGeom>
              <a:rect b="b" l="l" r="r" t="t"/>
              <a:pathLst>
                <a:path extrusionOk="0" h="10427" w="8127">
                  <a:moveTo>
                    <a:pt x="4812" y="1"/>
                  </a:moveTo>
                  <a:cubicBezTo>
                    <a:pt x="3934" y="1"/>
                    <a:pt x="3046" y="350"/>
                    <a:pt x="2319" y="887"/>
                  </a:cubicBezTo>
                  <a:cubicBezTo>
                    <a:pt x="1559" y="1573"/>
                    <a:pt x="928" y="2501"/>
                    <a:pt x="538" y="3429"/>
                  </a:cubicBezTo>
                  <a:cubicBezTo>
                    <a:pt x="241" y="4282"/>
                    <a:pt x="0" y="5210"/>
                    <a:pt x="167" y="6063"/>
                  </a:cubicBezTo>
                  <a:cubicBezTo>
                    <a:pt x="464" y="7214"/>
                    <a:pt x="1392" y="7993"/>
                    <a:pt x="2319" y="8698"/>
                  </a:cubicBezTo>
                  <a:cubicBezTo>
                    <a:pt x="2709" y="8995"/>
                    <a:pt x="3099" y="9236"/>
                    <a:pt x="3414" y="9533"/>
                  </a:cubicBezTo>
                  <a:cubicBezTo>
                    <a:pt x="3711" y="9774"/>
                    <a:pt x="4026" y="10238"/>
                    <a:pt x="4416" y="10386"/>
                  </a:cubicBezTo>
                  <a:cubicBezTo>
                    <a:pt x="4480" y="10414"/>
                    <a:pt x="4533" y="10426"/>
                    <a:pt x="4578" y="10426"/>
                  </a:cubicBezTo>
                  <a:cubicBezTo>
                    <a:pt x="4807" y="10426"/>
                    <a:pt x="4818" y="10100"/>
                    <a:pt x="4880" y="9774"/>
                  </a:cubicBezTo>
                  <a:cubicBezTo>
                    <a:pt x="5028" y="9384"/>
                    <a:pt x="5269" y="8921"/>
                    <a:pt x="5492" y="8531"/>
                  </a:cubicBezTo>
                  <a:cubicBezTo>
                    <a:pt x="6104" y="7677"/>
                    <a:pt x="6809" y="6991"/>
                    <a:pt x="7273" y="6063"/>
                  </a:cubicBezTo>
                  <a:cubicBezTo>
                    <a:pt x="7885" y="4987"/>
                    <a:pt x="8127" y="3670"/>
                    <a:pt x="7811" y="2501"/>
                  </a:cubicBezTo>
                  <a:cubicBezTo>
                    <a:pt x="7496" y="1351"/>
                    <a:pt x="6494" y="349"/>
                    <a:pt x="5269" y="33"/>
                  </a:cubicBezTo>
                  <a:cubicBezTo>
                    <a:pt x="5118" y="11"/>
                    <a:pt x="4965" y="1"/>
                    <a:pt x="4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5371550" y="3143975"/>
              <a:ext cx="156325" cy="218975"/>
            </a:xfrm>
            <a:custGeom>
              <a:rect b="b" l="l" r="r" t="t"/>
              <a:pathLst>
                <a:path extrusionOk="0" h="8759" w="6253">
                  <a:moveTo>
                    <a:pt x="3003" y="1"/>
                  </a:moveTo>
                  <a:cubicBezTo>
                    <a:pt x="2357" y="1"/>
                    <a:pt x="1714" y="190"/>
                    <a:pt x="1225" y="591"/>
                  </a:cubicBezTo>
                  <a:cubicBezTo>
                    <a:pt x="538" y="1222"/>
                    <a:pt x="148" y="2076"/>
                    <a:pt x="74" y="2910"/>
                  </a:cubicBezTo>
                  <a:cubicBezTo>
                    <a:pt x="0" y="3838"/>
                    <a:pt x="148" y="4692"/>
                    <a:pt x="464" y="5545"/>
                  </a:cubicBezTo>
                  <a:cubicBezTo>
                    <a:pt x="612" y="6157"/>
                    <a:pt x="761" y="6788"/>
                    <a:pt x="1076" y="7326"/>
                  </a:cubicBezTo>
                  <a:cubicBezTo>
                    <a:pt x="1225" y="7790"/>
                    <a:pt x="1466" y="8569"/>
                    <a:pt x="1930" y="8718"/>
                  </a:cubicBezTo>
                  <a:cubicBezTo>
                    <a:pt x="1997" y="8746"/>
                    <a:pt x="2062" y="8758"/>
                    <a:pt x="2125" y="8758"/>
                  </a:cubicBezTo>
                  <a:cubicBezTo>
                    <a:pt x="2565" y="8758"/>
                    <a:pt x="2906" y="8150"/>
                    <a:pt x="3247" y="7939"/>
                  </a:cubicBezTo>
                  <a:cubicBezTo>
                    <a:pt x="3711" y="7549"/>
                    <a:pt x="4249" y="7252"/>
                    <a:pt x="4713" y="6788"/>
                  </a:cubicBezTo>
                  <a:cubicBezTo>
                    <a:pt x="5566" y="6009"/>
                    <a:pt x="6178" y="4766"/>
                    <a:pt x="6253" y="3616"/>
                  </a:cubicBezTo>
                  <a:cubicBezTo>
                    <a:pt x="6253" y="2372"/>
                    <a:pt x="5715" y="1148"/>
                    <a:pt x="4639" y="443"/>
                  </a:cubicBezTo>
                  <a:cubicBezTo>
                    <a:pt x="4165" y="153"/>
                    <a:pt x="3583" y="1"/>
                    <a:pt x="3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4866875" y="3269000"/>
              <a:ext cx="236125" cy="164375"/>
            </a:xfrm>
            <a:custGeom>
              <a:rect b="b" l="l" r="r" t="t"/>
              <a:pathLst>
                <a:path extrusionOk="0" h="6575" w="9445">
                  <a:moveTo>
                    <a:pt x="3241" y="1"/>
                  </a:moveTo>
                  <a:cubicBezTo>
                    <a:pt x="2125" y="1"/>
                    <a:pt x="979" y="672"/>
                    <a:pt x="538" y="1713"/>
                  </a:cubicBezTo>
                  <a:cubicBezTo>
                    <a:pt x="0" y="2789"/>
                    <a:pt x="241" y="4181"/>
                    <a:pt x="928" y="5108"/>
                  </a:cubicBezTo>
                  <a:cubicBezTo>
                    <a:pt x="1707" y="6036"/>
                    <a:pt x="2950" y="6574"/>
                    <a:pt x="4101" y="6574"/>
                  </a:cubicBezTo>
                  <a:cubicBezTo>
                    <a:pt x="4880" y="6500"/>
                    <a:pt x="5641" y="6259"/>
                    <a:pt x="6346" y="6036"/>
                  </a:cubicBezTo>
                  <a:cubicBezTo>
                    <a:pt x="6958" y="5888"/>
                    <a:pt x="7663" y="5646"/>
                    <a:pt x="8275" y="5498"/>
                  </a:cubicBezTo>
                  <a:cubicBezTo>
                    <a:pt x="8350" y="5498"/>
                    <a:pt x="8581" y="5517"/>
                    <a:pt x="8804" y="5517"/>
                  </a:cubicBezTo>
                  <a:cubicBezTo>
                    <a:pt x="9027" y="5517"/>
                    <a:pt x="9240" y="5498"/>
                    <a:pt x="9277" y="5424"/>
                  </a:cubicBezTo>
                  <a:cubicBezTo>
                    <a:pt x="9444" y="5257"/>
                    <a:pt x="9055" y="4867"/>
                    <a:pt x="8888" y="4719"/>
                  </a:cubicBezTo>
                  <a:cubicBezTo>
                    <a:pt x="8053" y="3568"/>
                    <a:pt x="7125" y="2548"/>
                    <a:pt x="6105" y="1546"/>
                  </a:cubicBezTo>
                  <a:cubicBezTo>
                    <a:pt x="5344" y="860"/>
                    <a:pt x="4490" y="155"/>
                    <a:pt x="3414" y="6"/>
                  </a:cubicBezTo>
                  <a:cubicBezTo>
                    <a:pt x="3357" y="2"/>
                    <a:pt x="3299" y="1"/>
                    <a:pt x="3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5551050" y="3479525"/>
              <a:ext cx="178150" cy="209700"/>
            </a:xfrm>
            <a:custGeom>
              <a:rect b="b" l="l" r="r" t="t"/>
              <a:pathLst>
                <a:path extrusionOk="0" h="8388" w="7126">
                  <a:moveTo>
                    <a:pt x="3649" y="1"/>
                  </a:moveTo>
                  <a:cubicBezTo>
                    <a:pt x="2625" y="1"/>
                    <a:pt x="1584" y="458"/>
                    <a:pt x="928" y="1252"/>
                  </a:cubicBezTo>
                  <a:cubicBezTo>
                    <a:pt x="167" y="2328"/>
                    <a:pt x="0" y="3794"/>
                    <a:pt x="316" y="5111"/>
                  </a:cubicBezTo>
                  <a:cubicBezTo>
                    <a:pt x="631" y="6113"/>
                    <a:pt x="1095" y="7356"/>
                    <a:pt x="1782" y="8135"/>
                  </a:cubicBezTo>
                  <a:cubicBezTo>
                    <a:pt x="1949" y="8314"/>
                    <a:pt x="2136" y="8387"/>
                    <a:pt x="2335" y="8387"/>
                  </a:cubicBezTo>
                  <a:cubicBezTo>
                    <a:pt x="3062" y="8387"/>
                    <a:pt x="3937" y="7405"/>
                    <a:pt x="4490" y="7040"/>
                  </a:cubicBezTo>
                  <a:cubicBezTo>
                    <a:pt x="5270" y="6428"/>
                    <a:pt x="6105" y="5816"/>
                    <a:pt x="6569" y="4888"/>
                  </a:cubicBezTo>
                  <a:cubicBezTo>
                    <a:pt x="7125" y="3961"/>
                    <a:pt x="7125" y="2717"/>
                    <a:pt x="6569" y="1716"/>
                  </a:cubicBezTo>
                  <a:cubicBezTo>
                    <a:pt x="6030" y="788"/>
                    <a:pt x="4954" y="83"/>
                    <a:pt x="3878" y="9"/>
                  </a:cubicBezTo>
                  <a:cubicBezTo>
                    <a:pt x="3802" y="3"/>
                    <a:pt x="3725" y="1"/>
                    <a:pt x="3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5023650" y="3628350"/>
              <a:ext cx="247250" cy="161050"/>
            </a:xfrm>
            <a:custGeom>
              <a:rect b="b" l="l" r="r" t="t"/>
              <a:pathLst>
                <a:path extrusionOk="0" h="6442" w="9890">
                  <a:moveTo>
                    <a:pt x="4042" y="0"/>
                  </a:moveTo>
                  <a:cubicBezTo>
                    <a:pt x="3931" y="0"/>
                    <a:pt x="3821" y="4"/>
                    <a:pt x="3711" y="11"/>
                  </a:cubicBezTo>
                  <a:cubicBezTo>
                    <a:pt x="2617" y="86"/>
                    <a:pt x="1466" y="624"/>
                    <a:pt x="854" y="1551"/>
                  </a:cubicBezTo>
                  <a:cubicBezTo>
                    <a:pt x="149" y="2405"/>
                    <a:pt x="1" y="3722"/>
                    <a:pt x="539" y="4650"/>
                  </a:cubicBezTo>
                  <a:cubicBezTo>
                    <a:pt x="1077" y="5503"/>
                    <a:pt x="1930" y="5967"/>
                    <a:pt x="2858" y="6190"/>
                  </a:cubicBezTo>
                  <a:cubicBezTo>
                    <a:pt x="3399" y="6359"/>
                    <a:pt x="3968" y="6441"/>
                    <a:pt x="4545" y="6441"/>
                  </a:cubicBezTo>
                  <a:cubicBezTo>
                    <a:pt x="5294" y="6441"/>
                    <a:pt x="6058" y="6303"/>
                    <a:pt x="6791" y="6041"/>
                  </a:cubicBezTo>
                  <a:cubicBezTo>
                    <a:pt x="7422" y="5800"/>
                    <a:pt x="7960" y="5503"/>
                    <a:pt x="8498" y="5114"/>
                  </a:cubicBezTo>
                  <a:cubicBezTo>
                    <a:pt x="8888" y="4798"/>
                    <a:pt x="9741" y="4112"/>
                    <a:pt x="9816" y="3574"/>
                  </a:cubicBezTo>
                  <a:cubicBezTo>
                    <a:pt x="9890" y="3110"/>
                    <a:pt x="9036" y="2331"/>
                    <a:pt x="8647" y="2015"/>
                  </a:cubicBezTo>
                  <a:cubicBezTo>
                    <a:pt x="8109" y="1551"/>
                    <a:pt x="7571" y="1162"/>
                    <a:pt x="6958" y="791"/>
                  </a:cubicBezTo>
                  <a:cubicBezTo>
                    <a:pt x="6058" y="291"/>
                    <a:pt x="5023" y="0"/>
                    <a:pt x="4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5640100" y="3845975"/>
              <a:ext cx="166100" cy="197725"/>
            </a:xfrm>
            <a:custGeom>
              <a:rect b="b" l="l" r="r" t="t"/>
              <a:pathLst>
                <a:path extrusionOk="0" h="7909" w="6644">
                  <a:moveTo>
                    <a:pt x="3119" y="0"/>
                  </a:moveTo>
                  <a:cubicBezTo>
                    <a:pt x="2566" y="0"/>
                    <a:pt x="2019" y="156"/>
                    <a:pt x="1541" y="509"/>
                  </a:cubicBezTo>
                  <a:cubicBezTo>
                    <a:pt x="780" y="973"/>
                    <a:pt x="316" y="1901"/>
                    <a:pt x="149" y="2754"/>
                  </a:cubicBezTo>
                  <a:cubicBezTo>
                    <a:pt x="1" y="3682"/>
                    <a:pt x="75" y="4609"/>
                    <a:pt x="149" y="5537"/>
                  </a:cubicBezTo>
                  <a:cubicBezTo>
                    <a:pt x="223" y="6149"/>
                    <a:pt x="223" y="6929"/>
                    <a:pt x="465" y="7467"/>
                  </a:cubicBezTo>
                  <a:cubicBezTo>
                    <a:pt x="610" y="7818"/>
                    <a:pt x="857" y="7908"/>
                    <a:pt x="1166" y="7908"/>
                  </a:cubicBezTo>
                  <a:cubicBezTo>
                    <a:pt x="1331" y="7908"/>
                    <a:pt x="1514" y="7882"/>
                    <a:pt x="1708" y="7856"/>
                  </a:cubicBezTo>
                  <a:cubicBezTo>
                    <a:pt x="2932" y="7615"/>
                    <a:pt x="4491" y="7856"/>
                    <a:pt x="5493" y="7003"/>
                  </a:cubicBezTo>
                  <a:cubicBezTo>
                    <a:pt x="5957" y="6539"/>
                    <a:pt x="6179" y="6001"/>
                    <a:pt x="6346" y="5370"/>
                  </a:cubicBezTo>
                  <a:cubicBezTo>
                    <a:pt x="6569" y="4443"/>
                    <a:pt x="6643" y="3366"/>
                    <a:pt x="6253" y="2439"/>
                  </a:cubicBezTo>
                  <a:cubicBezTo>
                    <a:pt x="5957" y="1511"/>
                    <a:pt x="5252" y="732"/>
                    <a:pt x="4398" y="268"/>
                  </a:cubicBezTo>
                  <a:cubicBezTo>
                    <a:pt x="3990" y="96"/>
                    <a:pt x="3553" y="0"/>
                    <a:pt x="31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214750" y="3848150"/>
              <a:ext cx="185575" cy="194125"/>
            </a:xfrm>
            <a:custGeom>
              <a:rect b="b" l="l" r="r" t="t"/>
              <a:pathLst>
                <a:path extrusionOk="0" h="7765" w="7423">
                  <a:moveTo>
                    <a:pt x="3338" y="0"/>
                  </a:moveTo>
                  <a:cubicBezTo>
                    <a:pt x="3048" y="0"/>
                    <a:pt x="2762" y="33"/>
                    <a:pt x="2487" y="107"/>
                  </a:cubicBezTo>
                  <a:cubicBezTo>
                    <a:pt x="1634" y="348"/>
                    <a:pt x="854" y="960"/>
                    <a:pt x="465" y="1739"/>
                  </a:cubicBezTo>
                  <a:cubicBezTo>
                    <a:pt x="1" y="2741"/>
                    <a:pt x="242" y="3892"/>
                    <a:pt x="780" y="4894"/>
                  </a:cubicBezTo>
                  <a:cubicBezTo>
                    <a:pt x="1318" y="5914"/>
                    <a:pt x="2394" y="6990"/>
                    <a:pt x="3322" y="7602"/>
                  </a:cubicBezTo>
                  <a:cubicBezTo>
                    <a:pt x="3509" y="7715"/>
                    <a:pt x="3689" y="7764"/>
                    <a:pt x="3863" y="7764"/>
                  </a:cubicBezTo>
                  <a:cubicBezTo>
                    <a:pt x="4779" y="7764"/>
                    <a:pt x="5516" y="6402"/>
                    <a:pt x="6031" y="5747"/>
                  </a:cubicBezTo>
                  <a:cubicBezTo>
                    <a:pt x="6662" y="5061"/>
                    <a:pt x="7274" y="4281"/>
                    <a:pt x="7348" y="3354"/>
                  </a:cubicBezTo>
                  <a:cubicBezTo>
                    <a:pt x="7422" y="2667"/>
                    <a:pt x="7125" y="1962"/>
                    <a:pt x="6736" y="1498"/>
                  </a:cubicBezTo>
                  <a:cubicBezTo>
                    <a:pt x="6272" y="960"/>
                    <a:pt x="5734" y="571"/>
                    <a:pt x="5103" y="348"/>
                  </a:cubicBezTo>
                  <a:cubicBezTo>
                    <a:pt x="4531" y="137"/>
                    <a:pt x="3926" y="0"/>
                    <a:pt x="33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5077450" y="4018425"/>
              <a:ext cx="178150" cy="228025"/>
            </a:xfrm>
            <a:custGeom>
              <a:rect b="b" l="l" r="r" t="t"/>
              <a:pathLst>
                <a:path extrusionOk="0" h="9121" w="7126">
                  <a:moveTo>
                    <a:pt x="3602" y="1"/>
                  </a:moveTo>
                  <a:cubicBezTo>
                    <a:pt x="3458" y="1"/>
                    <a:pt x="3315" y="11"/>
                    <a:pt x="3174" y="31"/>
                  </a:cubicBezTo>
                  <a:cubicBezTo>
                    <a:pt x="1949" y="179"/>
                    <a:pt x="854" y="1033"/>
                    <a:pt x="390" y="2183"/>
                  </a:cubicBezTo>
                  <a:cubicBezTo>
                    <a:pt x="1" y="3185"/>
                    <a:pt x="168" y="4354"/>
                    <a:pt x="557" y="5430"/>
                  </a:cubicBezTo>
                  <a:cubicBezTo>
                    <a:pt x="1021" y="6673"/>
                    <a:pt x="1856" y="7749"/>
                    <a:pt x="2951" y="8528"/>
                  </a:cubicBezTo>
                  <a:cubicBezTo>
                    <a:pt x="3226" y="8686"/>
                    <a:pt x="3686" y="9121"/>
                    <a:pt x="4018" y="9121"/>
                  </a:cubicBezTo>
                  <a:cubicBezTo>
                    <a:pt x="4156" y="9121"/>
                    <a:pt x="4272" y="9045"/>
                    <a:pt x="4342" y="8844"/>
                  </a:cubicBezTo>
                  <a:cubicBezTo>
                    <a:pt x="4417" y="8528"/>
                    <a:pt x="4417" y="8213"/>
                    <a:pt x="4565" y="7916"/>
                  </a:cubicBezTo>
                  <a:cubicBezTo>
                    <a:pt x="4639" y="7526"/>
                    <a:pt x="4880" y="7211"/>
                    <a:pt x="5103" y="6896"/>
                  </a:cubicBezTo>
                  <a:cubicBezTo>
                    <a:pt x="5567" y="6209"/>
                    <a:pt x="6198" y="5671"/>
                    <a:pt x="6587" y="4892"/>
                  </a:cubicBezTo>
                  <a:cubicBezTo>
                    <a:pt x="7126" y="3816"/>
                    <a:pt x="7051" y="2424"/>
                    <a:pt x="6346" y="1422"/>
                  </a:cubicBezTo>
                  <a:cubicBezTo>
                    <a:pt x="5743" y="525"/>
                    <a:pt x="4651" y="1"/>
                    <a:pt x="36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5535750" y="4279750"/>
              <a:ext cx="193450" cy="146550"/>
            </a:xfrm>
            <a:custGeom>
              <a:rect b="b" l="l" r="r" t="t"/>
              <a:pathLst>
                <a:path extrusionOk="0" h="5862" w="7738">
                  <a:moveTo>
                    <a:pt x="4274" y="0"/>
                  </a:moveTo>
                  <a:cubicBezTo>
                    <a:pt x="4216" y="0"/>
                    <a:pt x="4159" y="2"/>
                    <a:pt x="4101" y="5"/>
                  </a:cubicBezTo>
                  <a:cubicBezTo>
                    <a:pt x="2857" y="79"/>
                    <a:pt x="1707" y="858"/>
                    <a:pt x="1076" y="2009"/>
                  </a:cubicBezTo>
                  <a:cubicBezTo>
                    <a:pt x="854" y="2565"/>
                    <a:pt x="612" y="3104"/>
                    <a:pt x="464" y="3716"/>
                  </a:cubicBezTo>
                  <a:cubicBezTo>
                    <a:pt x="390" y="4180"/>
                    <a:pt x="0" y="4792"/>
                    <a:pt x="0" y="5349"/>
                  </a:cubicBezTo>
                  <a:cubicBezTo>
                    <a:pt x="0" y="5759"/>
                    <a:pt x="176" y="5861"/>
                    <a:pt x="454" y="5861"/>
                  </a:cubicBezTo>
                  <a:cubicBezTo>
                    <a:pt x="590" y="5861"/>
                    <a:pt x="751" y="5837"/>
                    <a:pt x="928" y="5812"/>
                  </a:cubicBezTo>
                  <a:cubicBezTo>
                    <a:pt x="1234" y="5766"/>
                    <a:pt x="1563" y="5743"/>
                    <a:pt x="1893" y="5743"/>
                  </a:cubicBezTo>
                  <a:cubicBezTo>
                    <a:pt x="2222" y="5743"/>
                    <a:pt x="2551" y="5766"/>
                    <a:pt x="2857" y="5812"/>
                  </a:cubicBezTo>
                  <a:cubicBezTo>
                    <a:pt x="3241" y="5835"/>
                    <a:pt x="3632" y="5858"/>
                    <a:pt x="4016" y="5858"/>
                  </a:cubicBezTo>
                  <a:cubicBezTo>
                    <a:pt x="4877" y="5858"/>
                    <a:pt x="5704" y="5743"/>
                    <a:pt x="6346" y="5256"/>
                  </a:cubicBezTo>
                  <a:cubicBezTo>
                    <a:pt x="7348" y="4495"/>
                    <a:pt x="7737" y="2937"/>
                    <a:pt x="7181" y="1860"/>
                  </a:cubicBezTo>
                  <a:cubicBezTo>
                    <a:pt x="6666" y="761"/>
                    <a:pt x="5524" y="0"/>
                    <a:pt x="4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5012050" y="3147150"/>
              <a:ext cx="537175" cy="1469025"/>
            </a:xfrm>
            <a:custGeom>
              <a:rect b="b" l="l" r="r" t="t"/>
              <a:pathLst>
                <a:path extrusionOk="0" h="58761" w="21487">
                  <a:moveTo>
                    <a:pt x="4472" y="0"/>
                  </a:moveTo>
                  <a:cubicBezTo>
                    <a:pt x="4324" y="0"/>
                    <a:pt x="4175" y="167"/>
                    <a:pt x="4175" y="316"/>
                  </a:cubicBezTo>
                  <a:cubicBezTo>
                    <a:pt x="3934" y="3563"/>
                    <a:pt x="5400" y="7051"/>
                    <a:pt x="8573" y="10595"/>
                  </a:cubicBezTo>
                  <a:cubicBezTo>
                    <a:pt x="9500" y="11597"/>
                    <a:pt x="10502" y="12617"/>
                    <a:pt x="11430" y="13545"/>
                  </a:cubicBezTo>
                  <a:cubicBezTo>
                    <a:pt x="13137" y="15159"/>
                    <a:pt x="14844" y="16866"/>
                    <a:pt x="16161" y="18870"/>
                  </a:cubicBezTo>
                  <a:cubicBezTo>
                    <a:pt x="20410" y="25048"/>
                    <a:pt x="20800" y="33954"/>
                    <a:pt x="17163" y="41672"/>
                  </a:cubicBezTo>
                  <a:cubicBezTo>
                    <a:pt x="13137" y="49873"/>
                    <a:pt x="5715" y="55198"/>
                    <a:pt x="223" y="58223"/>
                  </a:cubicBezTo>
                  <a:cubicBezTo>
                    <a:pt x="75" y="58297"/>
                    <a:pt x="1" y="58445"/>
                    <a:pt x="75" y="58612"/>
                  </a:cubicBezTo>
                  <a:cubicBezTo>
                    <a:pt x="149" y="58686"/>
                    <a:pt x="223" y="58761"/>
                    <a:pt x="390" y="58761"/>
                  </a:cubicBezTo>
                  <a:lnTo>
                    <a:pt x="539" y="58761"/>
                  </a:lnTo>
                  <a:cubicBezTo>
                    <a:pt x="6105" y="55662"/>
                    <a:pt x="13675" y="50263"/>
                    <a:pt x="17701" y="41914"/>
                  </a:cubicBezTo>
                  <a:cubicBezTo>
                    <a:pt x="21486" y="34028"/>
                    <a:pt x="21097" y="24826"/>
                    <a:pt x="16699" y="18480"/>
                  </a:cubicBezTo>
                  <a:cubicBezTo>
                    <a:pt x="15308" y="16476"/>
                    <a:pt x="13601" y="14769"/>
                    <a:pt x="11894" y="13081"/>
                  </a:cubicBezTo>
                  <a:cubicBezTo>
                    <a:pt x="10966" y="12153"/>
                    <a:pt x="9964" y="11226"/>
                    <a:pt x="9036" y="10205"/>
                  </a:cubicBezTo>
                  <a:cubicBezTo>
                    <a:pt x="6031" y="6735"/>
                    <a:pt x="4565" y="3489"/>
                    <a:pt x="4788" y="390"/>
                  </a:cubicBezTo>
                  <a:cubicBezTo>
                    <a:pt x="4788" y="167"/>
                    <a:pt x="4639" y="0"/>
                    <a:pt x="44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4975400" y="3359825"/>
              <a:ext cx="332150" cy="127800"/>
            </a:xfrm>
            <a:custGeom>
              <a:rect b="b" l="l" r="r" t="t"/>
              <a:pathLst>
                <a:path extrusionOk="0" h="5112" w="13286">
                  <a:moveTo>
                    <a:pt x="641" y="0"/>
                  </a:moveTo>
                  <a:cubicBezTo>
                    <a:pt x="526" y="0"/>
                    <a:pt x="412" y="4"/>
                    <a:pt x="298" y="10"/>
                  </a:cubicBezTo>
                  <a:cubicBezTo>
                    <a:pt x="149" y="10"/>
                    <a:pt x="1" y="158"/>
                    <a:pt x="75" y="307"/>
                  </a:cubicBezTo>
                  <a:cubicBezTo>
                    <a:pt x="75" y="473"/>
                    <a:pt x="224" y="622"/>
                    <a:pt x="372" y="622"/>
                  </a:cubicBezTo>
                  <a:cubicBezTo>
                    <a:pt x="471" y="616"/>
                    <a:pt x="570" y="613"/>
                    <a:pt x="670" y="613"/>
                  </a:cubicBezTo>
                  <a:cubicBezTo>
                    <a:pt x="1826" y="613"/>
                    <a:pt x="3055" y="1011"/>
                    <a:pt x="4472" y="1865"/>
                  </a:cubicBezTo>
                  <a:cubicBezTo>
                    <a:pt x="5010" y="2162"/>
                    <a:pt x="5567" y="2477"/>
                    <a:pt x="6105" y="2793"/>
                  </a:cubicBezTo>
                  <a:cubicBezTo>
                    <a:pt x="6792" y="3331"/>
                    <a:pt x="7571" y="3795"/>
                    <a:pt x="8424" y="4184"/>
                  </a:cubicBezTo>
                  <a:cubicBezTo>
                    <a:pt x="9575" y="4797"/>
                    <a:pt x="10744" y="5112"/>
                    <a:pt x="11820" y="5112"/>
                  </a:cubicBezTo>
                  <a:cubicBezTo>
                    <a:pt x="12209" y="5112"/>
                    <a:pt x="12673" y="5112"/>
                    <a:pt x="12989" y="4945"/>
                  </a:cubicBezTo>
                  <a:cubicBezTo>
                    <a:pt x="13211" y="4945"/>
                    <a:pt x="13286" y="4797"/>
                    <a:pt x="13211" y="4648"/>
                  </a:cubicBezTo>
                  <a:cubicBezTo>
                    <a:pt x="13211" y="4466"/>
                    <a:pt x="13127" y="4379"/>
                    <a:pt x="13014" y="4379"/>
                  </a:cubicBezTo>
                  <a:cubicBezTo>
                    <a:pt x="12977" y="4379"/>
                    <a:pt x="12937" y="4389"/>
                    <a:pt x="12896" y="4407"/>
                  </a:cubicBezTo>
                  <a:cubicBezTo>
                    <a:pt x="12579" y="4472"/>
                    <a:pt x="12258" y="4501"/>
                    <a:pt x="11940" y="4501"/>
                  </a:cubicBezTo>
                  <a:cubicBezTo>
                    <a:pt x="10713" y="4501"/>
                    <a:pt x="9516" y="4073"/>
                    <a:pt x="8647" y="3646"/>
                  </a:cubicBezTo>
                  <a:cubicBezTo>
                    <a:pt x="7886" y="3257"/>
                    <a:pt x="7181" y="2793"/>
                    <a:pt x="6402" y="2329"/>
                  </a:cubicBezTo>
                  <a:cubicBezTo>
                    <a:pt x="5864" y="1939"/>
                    <a:pt x="5326" y="1624"/>
                    <a:pt x="4788" y="1327"/>
                  </a:cubicBezTo>
                  <a:cubicBezTo>
                    <a:pt x="3289" y="390"/>
                    <a:pt x="1930"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5398450" y="3228275"/>
              <a:ext cx="61700" cy="363725"/>
            </a:xfrm>
            <a:custGeom>
              <a:rect b="b" l="l" r="r" t="t"/>
              <a:pathLst>
                <a:path extrusionOk="0" h="14549" w="2468">
                  <a:moveTo>
                    <a:pt x="2189" y="1"/>
                  </a:moveTo>
                  <a:cubicBezTo>
                    <a:pt x="2133" y="1"/>
                    <a:pt x="2070" y="29"/>
                    <a:pt x="2004" y="95"/>
                  </a:cubicBezTo>
                  <a:cubicBezTo>
                    <a:pt x="1076" y="633"/>
                    <a:pt x="538" y="1635"/>
                    <a:pt x="390" y="2952"/>
                  </a:cubicBezTo>
                  <a:cubicBezTo>
                    <a:pt x="316" y="3806"/>
                    <a:pt x="390" y="4641"/>
                    <a:pt x="538" y="5494"/>
                  </a:cubicBezTo>
                  <a:cubicBezTo>
                    <a:pt x="538" y="5735"/>
                    <a:pt x="538" y="5884"/>
                    <a:pt x="612" y="6125"/>
                  </a:cubicBezTo>
                  <a:cubicBezTo>
                    <a:pt x="928" y="8815"/>
                    <a:pt x="705" y="11524"/>
                    <a:pt x="74" y="14159"/>
                  </a:cubicBezTo>
                  <a:cubicBezTo>
                    <a:pt x="0" y="14307"/>
                    <a:pt x="149" y="14549"/>
                    <a:pt x="316" y="14549"/>
                  </a:cubicBezTo>
                  <a:lnTo>
                    <a:pt x="390" y="14549"/>
                  </a:lnTo>
                  <a:cubicBezTo>
                    <a:pt x="538" y="14549"/>
                    <a:pt x="612" y="14474"/>
                    <a:pt x="705" y="14307"/>
                  </a:cubicBezTo>
                  <a:cubicBezTo>
                    <a:pt x="1317" y="11599"/>
                    <a:pt x="1540" y="8815"/>
                    <a:pt x="1243" y="6032"/>
                  </a:cubicBezTo>
                  <a:cubicBezTo>
                    <a:pt x="1169" y="5810"/>
                    <a:pt x="1169" y="5661"/>
                    <a:pt x="1169" y="5420"/>
                  </a:cubicBezTo>
                  <a:cubicBezTo>
                    <a:pt x="1002" y="4641"/>
                    <a:pt x="928" y="3806"/>
                    <a:pt x="1002" y="3027"/>
                  </a:cubicBezTo>
                  <a:cubicBezTo>
                    <a:pt x="1076" y="1951"/>
                    <a:pt x="1633" y="1023"/>
                    <a:pt x="2319" y="633"/>
                  </a:cubicBezTo>
                  <a:cubicBezTo>
                    <a:pt x="2468" y="466"/>
                    <a:pt x="2468" y="318"/>
                    <a:pt x="2394" y="169"/>
                  </a:cubicBezTo>
                  <a:cubicBezTo>
                    <a:pt x="2349" y="68"/>
                    <a:pt x="2276" y="1"/>
                    <a:pt x="2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5133575" y="3682825"/>
              <a:ext cx="379000" cy="158275"/>
            </a:xfrm>
            <a:custGeom>
              <a:rect b="b" l="l" r="r" t="t"/>
              <a:pathLst>
                <a:path extrusionOk="0" h="6331" w="15160">
                  <a:moveTo>
                    <a:pt x="1288" y="0"/>
                  </a:moveTo>
                  <a:cubicBezTo>
                    <a:pt x="932" y="0"/>
                    <a:pt x="583" y="26"/>
                    <a:pt x="242" y="77"/>
                  </a:cubicBezTo>
                  <a:cubicBezTo>
                    <a:pt x="75" y="77"/>
                    <a:pt x="1" y="226"/>
                    <a:pt x="1" y="467"/>
                  </a:cubicBezTo>
                  <a:cubicBezTo>
                    <a:pt x="1" y="615"/>
                    <a:pt x="168" y="690"/>
                    <a:pt x="390" y="690"/>
                  </a:cubicBezTo>
                  <a:cubicBezTo>
                    <a:pt x="667" y="648"/>
                    <a:pt x="949" y="627"/>
                    <a:pt x="1238" y="627"/>
                  </a:cubicBezTo>
                  <a:cubicBezTo>
                    <a:pt x="2477" y="627"/>
                    <a:pt x="3825" y="1013"/>
                    <a:pt x="5270" y="1766"/>
                  </a:cubicBezTo>
                  <a:cubicBezTo>
                    <a:pt x="6198" y="2230"/>
                    <a:pt x="7126" y="2860"/>
                    <a:pt x="7960" y="3399"/>
                  </a:cubicBezTo>
                  <a:cubicBezTo>
                    <a:pt x="8517" y="3788"/>
                    <a:pt x="9129" y="4178"/>
                    <a:pt x="9742" y="4549"/>
                  </a:cubicBezTo>
                  <a:cubicBezTo>
                    <a:pt x="11671" y="5718"/>
                    <a:pt x="13304" y="6330"/>
                    <a:pt x="14844" y="6330"/>
                  </a:cubicBezTo>
                  <a:cubicBezTo>
                    <a:pt x="15011" y="6330"/>
                    <a:pt x="15159" y="6182"/>
                    <a:pt x="15159" y="6033"/>
                  </a:cubicBezTo>
                  <a:cubicBezTo>
                    <a:pt x="15159" y="5866"/>
                    <a:pt x="15011" y="5718"/>
                    <a:pt x="14844" y="5718"/>
                  </a:cubicBezTo>
                  <a:cubicBezTo>
                    <a:pt x="13378" y="5644"/>
                    <a:pt x="11912" y="5180"/>
                    <a:pt x="10057" y="4011"/>
                  </a:cubicBezTo>
                  <a:cubicBezTo>
                    <a:pt x="9445" y="3714"/>
                    <a:pt x="8888" y="3324"/>
                    <a:pt x="8276" y="2935"/>
                  </a:cubicBezTo>
                  <a:cubicBezTo>
                    <a:pt x="7422" y="2322"/>
                    <a:pt x="6495" y="1692"/>
                    <a:pt x="5567" y="1153"/>
                  </a:cubicBezTo>
                  <a:cubicBezTo>
                    <a:pt x="4045" y="363"/>
                    <a:pt x="2616" y="0"/>
                    <a:pt x="1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5508825" y="3567400"/>
              <a:ext cx="154500" cy="329825"/>
            </a:xfrm>
            <a:custGeom>
              <a:rect b="b" l="l" r="r" t="t"/>
              <a:pathLst>
                <a:path extrusionOk="0" h="13193" w="6180">
                  <a:moveTo>
                    <a:pt x="5839" y="0"/>
                  </a:moveTo>
                  <a:cubicBezTo>
                    <a:pt x="5753" y="0"/>
                    <a:pt x="5679" y="19"/>
                    <a:pt x="5641" y="56"/>
                  </a:cubicBezTo>
                  <a:cubicBezTo>
                    <a:pt x="4639" y="1058"/>
                    <a:pt x="4009" y="2524"/>
                    <a:pt x="3712" y="4527"/>
                  </a:cubicBezTo>
                  <a:cubicBezTo>
                    <a:pt x="3545" y="4991"/>
                    <a:pt x="3471" y="5548"/>
                    <a:pt x="3396" y="6086"/>
                  </a:cubicBezTo>
                  <a:cubicBezTo>
                    <a:pt x="3248" y="7088"/>
                    <a:pt x="3081" y="8090"/>
                    <a:pt x="2858" y="9092"/>
                  </a:cubicBezTo>
                  <a:cubicBezTo>
                    <a:pt x="2543" y="10094"/>
                    <a:pt x="1764" y="11801"/>
                    <a:pt x="224" y="12580"/>
                  </a:cubicBezTo>
                  <a:cubicBezTo>
                    <a:pt x="75" y="12654"/>
                    <a:pt x="1" y="12877"/>
                    <a:pt x="75" y="13044"/>
                  </a:cubicBezTo>
                  <a:cubicBezTo>
                    <a:pt x="149" y="13118"/>
                    <a:pt x="224" y="13192"/>
                    <a:pt x="372" y="13192"/>
                  </a:cubicBezTo>
                  <a:lnTo>
                    <a:pt x="465" y="13192"/>
                  </a:lnTo>
                  <a:cubicBezTo>
                    <a:pt x="1764" y="12506"/>
                    <a:pt x="2858" y="11114"/>
                    <a:pt x="3396" y="9333"/>
                  </a:cubicBezTo>
                  <a:cubicBezTo>
                    <a:pt x="3712" y="8238"/>
                    <a:pt x="3860" y="7162"/>
                    <a:pt x="4009" y="6160"/>
                  </a:cubicBezTo>
                  <a:cubicBezTo>
                    <a:pt x="4083" y="5622"/>
                    <a:pt x="4176" y="5158"/>
                    <a:pt x="4324" y="4620"/>
                  </a:cubicBezTo>
                  <a:cubicBezTo>
                    <a:pt x="4639" y="2765"/>
                    <a:pt x="5252" y="1447"/>
                    <a:pt x="6105" y="520"/>
                  </a:cubicBezTo>
                  <a:cubicBezTo>
                    <a:pt x="6179" y="353"/>
                    <a:pt x="6179" y="204"/>
                    <a:pt x="6105" y="56"/>
                  </a:cubicBezTo>
                  <a:cubicBezTo>
                    <a:pt x="6022" y="19"/>
                    <a:pt x="5924" y="0"/>
                    <a:pt x="5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5272750" y="3920375"/>
              <a:ext cx="166525" cy="336325"/>
            </a:xfrm>
            <a:custGeom>
              <a:rect b="b" l="l" r="r" t="t"/>
              <a:pathLst>
                <a:path extrusionOk="0" h="13453" w="6661">
                  <a:moveTo>
                    <a:pt x="779" y="1"/>
                  </a:moveTo>
                  <a:cubicBezTo>
                    <a:pt x="631" y="1"/>
                    <a:pt x="464" y="75"/>
                    <a:pt x="464" y="242"/>
                  </a:cubicBezTo>
                  <a:cubicBezTo>
                    <a:pt x="0" y="3173"/>
                    <a:pt x="1095" y="6179"/>
                    <a:pt x="3173" y="8202"/>
                  </a:cubicBezTo>
                  <a:cubicBezTo>
                    <a:pt x="3414" y="8424"/>
                    <a:pt x="3711" y="8665"/>
                    <a:pt x="3952" y="8888"/>
                  </a:cubicBezTo>
                  <a:cubicBezTo>
                    <a:pt x="4490" y="9352"/>
                    <a:pt x="5028" y="9816"/>
                    <a:pt x="5418" y="10354"/>
                  </a:cubicBezTo>
                  <a:cubicBezTo>
                    <a:pt x="5956" y="11133"/>
                    <a:pt x="5956" y="12209"/>
                    <a:pt x="5492" y="12988"/>
                  </a:cubicBezTo>
                  <a:cubicBezTo>
                    <a:pt x="5418" y="13137"/>
                    <a:pt x="5418" y="13304"/>
                    <a:pt x="5566" y="13452"/>
                  </a:cubicBezTo>
                  <a:lnTo>
                    <a:pt x="5733" y="13452"/>
                  </a:lnTo>
                  <a:cubicBezTo>
                    <a:pt x="5882" y="13452"/>
                    <a:pt x="5956" y="13452"/>
                    <a:pt x="6030" y="13304"/>
                  </a:cubicBezTo>
                  <a:cubicBezTo>
                    <a:pt x="6661" y="12302"/>
                    <a:pt x="6568" y="11059"/>
                    <a:pt x="5956" y="10057"/>
                  </a:cubicBezTo>
                  <a:cubicBezTo>
                    <a:pt x="5492" y="9352"/>
                    <a:pt x="4954" y="8888"/>
                    <a:pt x="4342" y="8350"/>
                  </a:cubicBezTo>
                  <a:cubicBezTo>
                    <a:pt x="4100" y="8202"/>
                    <a:pt x="3878" y="7960"/>
                    <a:pt x="3637" y="7738"/>
                  </a:cubicBezTo>
                  <a:cubicBezTo>
                    <a:pt x="1707" y="5882"/>
                    <a:pt x="705" y="3025"/>
                    <a:pt x="1095" y="316"/>
                  </a:cubicBezTo>
                  <a:cubicBezTo>
                    <a:pt x="1095" y="149"/>
                    <a:pt x="928" y="1"/>
                    <a:pt x="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5404475" y="3973925"/>
              <a:ext cx="318675" cy="290650"/>
            </a:xfrm>
            <a:custGeom>
              <a:rect b="b" l="l" r="r" t="t"/>
              <a:pathLst>
                <a:path extrusionOk="0" h="11626" w="12747">
                  <a:moveTo>
                    <a:pt x="12404" y="0"/>
                  </a:moveTo>
                  <a:cubicBezTo>
                    <a:pt x="12364" y="0"/>
                    <a:pt x="12323" y="10"/>
                    <a:pt x="12283" y="30"/>
                  </a:cubicBezTo>
                  <a:cubicBezTo>
                    <a:pt x="11207" y="493"/>
                    <a:pt x="10205" y="1495"/>
                    <a:pt x="9426" y="2961"/>
                  </a:cubicBezTo>
                  <a:cubicBezTo>
                    <a:pt x="9110" y="3425"/>
                    <a:pt x="8888" y="3963"/>
                    <a:pt x="8647" y="4501"/>
                  </a:cubicBezTo>
                  <a:cubicBezTo>
                    <a:pt x="8350" y="5206"/>
                    <a:pt x="8034" y="5818"/>
                    <a:pt x="7645" y="6449"/>
                  </a:cubicBezTo>
                  <a:cubicBezTo>
                    <a:pt x="6105" y="8991"/>
                    <a:pt x="3247" y="10772"/>
                    <a:pt x="297" y="10921"/>
                  </a:cubicBezTo>
                  <a:cubicBezTo>
                    <a:pt x="149" y="10995"/>
                    <a:pt x="0" y="11162"/>
                    <a:pt x="0" y="11310"/>
                  </a:cubicBezTo>
                  <a:cubicBezTo>
                    <a:pt x="0" y="11459"/>
                    <a:pt x="149" y="11626"/>
                    <a:pt x="297" y="11626"/>
                  </a:cubicBezTo>
                  <a:cubicBezTo>
                    <a:pt x="3470" y="11385"/>
                    <a:pt x="6494" y="9529"/>
                    <a:pt x="8183" y="6820"/>
                  </a:cubicBezTo>
                  <a:cubicBezTo>
                    <a:pt x="8572" y="6134"/>
                    <a:pt x="8888" y="5429"/>
                    <a:pt x="9185" y="4742"/>
                  </a:cubicBezTo>
                  <a:cubicBezTo>
                    <a:pt x="9426" y="4278"/>
                    <a:pt x="9648" y="3740"/>
                    <a:pt x="9964" y="3276"/>
                  </a:cubicBezTo>
                  <a:cubicBezTo>
                    <a:pt x="10669" y="1885"/>
                    <a:pt x="11504" y="1031"/>
                    <a:pt x="12524" y="642"/>
                  </a:cubicBezTo>
                  <a:cubicBezTo>
                    <a:pt x="12673" y="568"/>
                    <a:pt x="12747" y="419"/>
                    <a:pt x="12673" y="178"/>
                  </a:cubicBezTo>
                  <a:cubicBezTo>
                    <a:pt x="12618" y="69"/>
                    <a:pt x="12514" y="0"/>
                    <a:pt x="12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156775" y="4111025"/>
              <a:ext cx="102525" cy="344650"/>
            </a:xfrm>
            <a:custGeom>
              <a:rect b="b" l="l" r="r" t="t"/>
              <a:pathLst>
                <a:path extrusionOk="0" h="13786" w="4101">
                  <a:moveTo>
                    <a:pt x="1105" y="0"/>
                  </a:moveTo>
                  <a:cubicBezTo>
                    <a:pt x="974" y="0"/>
                    <a:pt x="833" y="79"/>
                    <a:pt x="780" y="186"/>
                  </a:cubicBezTo>
                  <a:cubicBezTo>
                    <a:pt x="1" y="1800"/>
                    <a:pt x="242" y="3581"/>
                    <a:pt x="631" y="4899"/>
                  </a:cubicBezTo>
                  <a:cubicBezTo>
                    <a:pt x="928" y="5975"/>
                    <a:pt x="1392" y="7069"/>
                    <a:pt x="1856" y="8071"/>
                  </a:cubicBezTo>
                  <a:cubicBezTo>
                    <a:pt x="2023" y="8461"/>
                    <a:pt x="2171" y="8758"/>
                    <a:pt x="2320" y="9147"/>
                  </a:cubicBezTo>
                  <a:cubicBezTo>
                    <a:pt x="2858" y="10391"/>
                    <a:pt x="3489" y="11931"/>
                    <a:pt x="3414" y="13489"/>
                  </a:cubicBezTo>
                  <a:cubicBezTo>
                    <a:pt x="3414" y="13638"/>
                    <a:pt x="3563" y="13786"/>
                    <a:pt x="3711" y="13786"/>
                  </a:cubicBezTo>
                  <a:cubicBezTo>
                    <a:pt x="3878" y="13786"/>
                    <a:pt x="4027" y="13638"/>
                    <a:pt x="4027" y="13489"/>
                  </a:cubicBezTo>
                  <a:cubicBezTo>
                    <a:pt x="4101" y="11782"/>
                    <a:pt x="3489" y="10242"/>
                    <a:pt x="2951" y="8925"/>
                  </a:cubicBezTo>
                  <a:cubicBezTo>
                    <a:pt x="2784" y="8535"/>
                    <a:pt x="2635" y="8146"/>
                    <a:pt x="2394" y="7830"/>
                  </a:cubicBezTo>
                  <a:cubicBezTo>
                    <a:pt x="1930" y="6828"/>
                    <a:pt x="1466" y="5752"/>
                    <a:pt x="1169" y="4676"/>
                  </a:cubicBezTo>
                  <a:cubicBezTo>
                    <a:pt x="854" y="3581"/>
                    <a:pt x="631" y="1893"/>
                    <a:pt x="1392" y="409"/>
                  </a:cubicBezTo>
                  <a:cubicBezTo>
                    <a:pt x="1466" y="260"/>
                    <a:pt x="1392" y="112"/>
                    <a:pt x="1244" y="38"/>
                  </a:cubicBezTo>
                  <a:cubicBezTo>
                    <a:pt x="1203" y="12"/>
                    <a:pt x="1154" y="0"/>
                    <a:pt x="1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5234250" y="4356600"/>
              <a:ext cx="396150" cy="128300"/>
            </a:xfrm>
            <a:custGeom>
              <a:rect b="b" l="l" r="r" t="t"/>
              <a:pathLst>
                <a:path extrusionOk="0" h="5132" w="15846">
                  <a:moveTo>
                    <a:pt x="15441" y="0"/>
                  </a:moveTo>
                  <a:cubicBezTo>
                    <a:pt x="15393" y="0"/>
                    <a:pt x="15347" y="10"/>
                    <a:pt x="15307" y="30"/>
                  </a:cubicBezTo>
                  <a:cubicBezTo>
                    <a:pt x="14695" y="419"/>
                    <a:pt x="13990" y="883"/>
                    <a:pt x="13377" y="1254"/>
                  </a:cubicBezTo>
                  <a:cubicBezTo>
                    <a:pt x="12283" y="2033"/>
                    <a:pt x="11132" y="2813"/>
                    <a:pt x="9889" y="3351"/>
                  </a:cubicBezTo>
                  <a:cubicBezTo>
                    <a:pt x="8294" y="4108"/>
                    <a:pt x="6534" y="4497"/>
                    <a:pt x="4776" y="4497"/>
                  </a:cubicBezTo>
                  <a:cubicBezTo>
                    <a:pt x="3304" y="4497"/>
                    <a:pt x="1834" y="4224"/>
                    <a:pt x="464" y="3666"/>
                  </a:cubicBezTo>
                  <a:cubicBezTo>
                    <a:pt x="315" y="3666"/>
                    <a:pt x="74" y="3740"/>
                    <a:pt x="74" y="3889"/>
                  </a:cubicBezTo>
                  <a:cubicBezTo>
                    <a:pt x="0" y="4037"/>
                    <a:pt x="74" y="4204"/>
                    <a:pt x="223" y="4278"/>
                  </a:cubicBezTo>
                  <a:cubicBezTo>
                    <a:pt x="1707" y="4816"/>
                    <a:pt x="3247" y="5132"/>
                    <a:pt x="4787" y="5132"/>
                  </a:cubicBezTo>
                  <a:cubicBezTo>
                    <a:pt x="6642" y="5132"/>
                    <a:pt x="8498" y="4742"/>
                    <a:pt x="10205" y="3963"/>
                  </a:cubicBezTo>
                  <a:cubicBezTo>
                    <a:pt x="11448" y="3351"/>
                    <a:pt x="12598" y="2571"/>
                    <a:pt x="13767" y="1811"/>
                  </a:cubicBezTo>
                  <a:cubicBezTo>
                    <a:pt x="14379" y="1421"/>
                    <a:pt x="14992" y="957"/>
                    <a:pt x="15697" y="568"/>
                  </a:cubicBezTo>
                  <a:cubicBezTo>
                    <a:pt x="15845" y="493"/>
                    <a:pt x="15845" y="252"/>
                    <a:pt x="15771" y="178"/>
                  </a:cubicBezTo>
                  <a:cubicBezTo>
                    <a:pt x="15717" y="69"/>
                    <a:pt x="15573" y="0"/>
                    <a:pt x="15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528" name="Shape 528"/>
        <p:cNvGrpSpPr/>
        <p:nvPr/>
      </p:nvGrpSpPr>
      <p:grpSpPr>
        <a:xfrm>
          <a:off x="0" y="0"/>
          <a:ext cx="0" cy="0"/>
          <a:chOff x="0" y="0"/>
          <a:chExt cx="0" cy="0"/>
        </a:xfrm>
      </p:grpSpPr>
      <p:sp>
        <p:nvSpPr>
          <p:cNvPr id="529" name="Google Shape;529;p21"/>
          <p:cNvSpPr txBox="1"/>
          <p:nvPr>
            <p:ph type="title"/>
          </p:nvPr>
        </p:nvSpPr>
        <p:spPr>
          <a:xfrm>
            <a:off x="863300" y="1650488"/>
            <a:ext cx="3626100" cy="1106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48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30" name="Google Shape;530;p21"/>
          <p:cNvSpPr txBox="1"/>
          <p:nvPr>
            <p:ph idx="1" type="subTitle"/>
          </p:nvPr>
        </p:nvSpPr>
        <p:spPr>
          <a:xfrm>
            <a:off x="863300" y="2803163"/>
            <a:ext cx="3626100" cy="85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1" name="Google Shape;531;p21"/>
          <p:cNvSpPr/>
          <p:nvPr>
            <p:ph idx="2" type="pic"/>
          </p:nvPr>
        </p:nvSpPr>
        <p:spPr>
          <a:xfrm>
            <a:off x="5096125" y="1024600"/>
            <a:ext cx="3094200" cy="3094200"/>
          </a:xfrm>
          <a:prstGeom prst="ellipse">
            <a:avLst/>
          </a:prstGeom>
          <a:noFill/>
          <a:ln>
            <a:noFill/>
          </a:ln>
        </p:spPr>
      </p:sp>
      <p:grpSp>
        <p:nvGrpSpPr>
          <p:cNvPr id="532" name="Google Shape;532;p21"/>
          <p:cNvGrpSpPr/>
          <p:nvPr/>
        </p:nvGrpSpPr>
        <p:grpSpPr>
          <a:xfrm>
            <a:off x="349475" y="321288"/>
            <a:ext cx="10030308" cy="5162592"/>
            <a:chOff x="349475" y="321288"/>
            <a:chExt cx="10030308" cy="5162592"/>
          </a:xfrm>
        </p:grpSpPr>
        <p:sp>
          <p:nvSpPr>
            <p:cNvPr id="533" name="Google Shape;533;p21"/>
            <p:cNvSpPr/>
            <p:nvPr/>
          </p:nvSpPr>
          <p:spPr>
            <a:xfrm rot="-8100000">
              <a:off x="7904377" y="2215806"/>
              <a:ext cx="1586360" cy="3171695"/>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 name="Google Shape;534;p21"/>
            <p:cNvGrpSpPr/>
            <p:nvPr/>
          </p:nvGrpSpPr>
          <p:grpSpPr>
            <a:xfrm>
              <a:off x="349475" y="321288"/>
              <a:ext cx="4746650" cy="4605850"/>
              <a:chOff x="349475" y="321288"/>
              <a:chExt cx="4746650" cy="4605850"/>
            </a:xfrm>
          </p:grpSpPr>
          <p:grpSp>
            <p:nvGrpSpPr>
              <p:cNvPr id="535" name="Google Shape;535;p21"/>
              <p:cNvGrpSpPr/>
              <p:nvPr/>
            </p:nvGrpSpPr>
            <p:grpSpPr>
              <a:xfrm>
                <a:off x="4245875" y="321288"/>
                <a:ext cx="850250" cy="647550"/>
                <a:chOff x="4281500" y="1208725"/>
                <a:chExt cx="850250" cy="647550"/>
              </a:xfrm>
            </p:grpSpPr>
            <p:sp>
              <p:nvSpPr>
                <p:cNvPr id="536" name="Google Shape;536;p21"/>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1"/>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1"/>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1"/>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1"/>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1"/>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1"/>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1"/>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1"/>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21"/>
              <p:cNvGrpSpPr/>
              <p:nvPr/>
            </p:nvGrpSpPr>
            <p:grpSpPr>
              <a:xfrm>
                <a:off x="349475" y="4279588"/>
                <a:ext cx="850250" cy="647550"/>
                <a:chOff x="4281500" y="1208725"/>
                <a:chExt cx="850250" cy="647550"/>
              </a:xfrm>
            </p:grpSpPr>
            <p:sp>
              <p:nvSpPr>
                <p:cNvPr id="546" name="Google Shape;546;p21"/>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1"/>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1"/>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1"/>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1"/>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1"/>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1"/>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1"/>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1"/>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
    <p:spTree>
      <p:nvGrpSpPr>
        <p:cNvPr id="555" name="Shape 555"/>
        <p:cNvGrpSpPr/>
        <p:nvPr/>
      </p:nvGrpSpPr>
      <p:grpSpPr>
        <a:xfrm>
          <a:off x="0" y="0"/>
          <a:ext cx="0" cy="0"/>
          <a:chOff x="0" y="0"/>
          <a:chExt cx="0" cy="0"/>
        </a:xfrm>
      </p:grpSpPr>
      <p:sp>
        <p:nvSpPr>
          <p:cNvPr id="556" name="Google Shape;556;p2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7" name="Google Shape;557;p22"/>
          <p:cNvSpPr txBox="1"/>
          <p:nvPr>
            <p:ph idx="1" type="subTitle"/>
          </p:nvPr>
        </p:nvSpPr>
        <p:spPr>
          <a:xfrm>
            <a:off x="1638488" y="3908196"/>
            <a:ext cx="2480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558" name="Google Shape;558;p22"/>
          <p:cNvSpPr txBox="1"/>
          <p:nvPr>
            <p:ph idx="2" type="subTitle"/>
          </p:nvPr>
        </p:nvSpPr>
        <p:spPr>
          <a:xfrm>
            <a:off x="5024814" y="3908196"/>
            <a:ext cx="2480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559" name="Google Shape;559;p22"/>
          <p:cNvSpPr txBox="1"/>
          <p:nvPr>
            <p:ph idx="3" type="subTitle"/>
          </p:nvPr>
        </p:nvSpPr>
        <p:spPr>
          <a:xfrm>
            <a:off x="1638488" y="3484075"/>
            <a:ext cx="24807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0" name="Google Shape;560;p22"/>
          <p:cNvSpPr txBox="1"/>
          <p:nvPr>
            <p:ph idx="4" type="subTitle"/>
          </p:nvPr>
        </p:nvSpPr>
        <p:spPr>
          <a:xfrm>
            <a:off x="5024814" y="3484075"/>
            <a:ext cx="24807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561" name="Google Shape;561;p22"/>
          <p:cNvGrpSpPr/>
          <p:nvPr/>
        </p:nvGrpSpPr>
        <p:grpSpPr>
          <a:xfrm>
            <a:off x="287975" y="-1725585"/>
            <a:ext cx="10019362" cy="6718885"/>
            <a:chOff x="287975" y="-1725585"/>
            <a:chExt cx="10019362" cy="6718885"/>
          </a:xfrm>
        </p:grpSpPr>
        <p:sp>
          <p:nvSpPr>
            <p:cNvPr id="562" name="Google Shape;562;p22"/>
            <p:cNvSpPr/>
            <p:nvPr/>
          </p:nvSpPr>
          <p:spPr>
            <a:xfrm rot="8730445">
              <a:off x="7962330" y="-1555199"/>
              <a:ext cx="1586376" cy="3171727"/>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 name="Google Shape;563;p22"/>
            <p:cNvGrpSpPr/>
            <p:nvPr/>
          </p:nvGrpSpPr>
          <p:grpSpPr>
            <a:xfrm>
              <a:off x="287975" y="943475"/>
              <a:ext cx="8609425" cy="4049825"/>
              <a:chOff x="287975" y="943475"/>
              <a:chExt cx="8609425" cy="4049825"/>
            </a:xfrm>
          </p:grpSpPr>
          <p:grpSp>
            <p:nvGrpSpPr>
              <p:cNvPr id="564" name="Google Shape;564;p22"/>
              <p:cNvGrpSpPr/>
              <p:nvPr/>
            </p:nvGrpSpPr>
            <p:grpSpPr>
              <a:xfrm>
                <a:off x="287975" y="943475"/>
                <a:ext cx="850250" cy="647550"/>
                <a:chOff x="4281500" y="1208725"/>
                <a:chExt cx="850250" cy="647550"/>
              </a:xfrm>
            </p:grpSpPr>
            <p:sp>
              <p:nvSpPr>
                <p:cNvPr id="565" name="Google Shape;565;p22"/>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2"/>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2"/>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2"/>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2"/>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2"/>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2"/>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2"/>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2"/>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22"/>
              <p:cNvGrpSpPr/>
              <p:nvPr/>
            </p:nvGrpSpPr>
            <p:grpSpPr>
              <a:xfrm>
                <a:off x="7782400" y="4209750"/>
                <a:ext cx="1115000" cy="783550"/>
                <a:chOff x="4065025" y="1138875"/>
                <a:chExt cx="1115000" cy="783550"/>
              </a:xfrm>
            </p:grpSpPr>
            <p:sp>
              <p:nvSpPr>
                <p:cNvPr id="575" name="Google Shape;575;p22"/>
                <p:cNvSpPr/>
                <p:nvPr/>
              </p:nvSpPr>
              <p:spPr>
                <a:xfrm>
                  <a:off x="5131750" y="126462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2"/>
                <p:cNvSpPr/>
                <p:nvPr/>
              </p:nvSpPr>
              <p:spPr>
                <a:xfrm>
                  <a:off x="4065025" y="17948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2"/>
                <p:cNvSpPr/>
                <p:nvPr/>
              </p:nvSpPr>
              <p:spPr>
                <a:xfrm>
                  <a:off x="4353400" y="1806338"/>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2"/>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2"/>
                <p:cNvSpPr/>
                <p:nvPr/>
              </p:nvSpPr>
              <p:spPr>
                <a:xfrm>
                  <a:off x="5012150" y="113887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2"/>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2"/>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2"/>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2"/>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4" name="Google Shape;584;p22"/>
          <p:cNvGrpSpPr/>
          <p:nvPr/>
        </p:nvGrpSpPr>
        <p:grpSpPr>
          <a:xfrm>
            <a:off x="187300" y="3961675"/>
            <a:ext cx="1051575" cy="1041825"/>
            <a:chOff x="572550" y="1147050"/>
            <a:chExt cx="1051575" cy="1041825"/>
          </a:xfrm>
        </p:grpSpPr>
        <p:sp>
          <p:nvSpPr>
            <p:cNvPr id="585" name="Google Shape;585;p22"/>
            <p:cNvSpPr/>
            <p:nvPr/>
          </p:nvSpPr>
          <p:spPr>
            <a:xfrm>
              <a:off x="1016925" y="1147050"/>
              <a:ext cx="372950" cy="504200"/>
            </a:xfrm>
            <a:custGeom>
              <a:rect b="b" l="l" r="r" t="t"/>
              <a:pathLst>
                <a:path extrusionOk="0" h="20168" w="14918">
                  <a:moveTo>
                    <a:pt x="10669" y="0"/>
                  </a:moveTo>
                  <a:cubicBezTo>
                    <a:pt x="7589" y="0"/>
                    <a:pt x="4564" y="1707"/>
                    <a:pt x="2709" y="4175"/>
                  </a:cubicBezTo>
                  <a:cubicBezTo>
                    <a:pt x="779" y="6642"/>
                    <a:pt x="0" y="9889"/>
                    <a:pt x="316" y="12988"/>
                  </a:cubicBezTo>
                  <a:cubicBezTo>
                    <a:pt x="464" y="14917"/>
                    <a:pt x="928" y="17014"/>
                    <a:pt x="1856" y="18628"/>
                  </a:cubicBezTo>
                  <a:cubicBezTo>
                    <a:pt x="2454" y="19764"/>
                    <a:pt x="3377" y="20168"/>
                    <a:pt x="4406" y="20168"/>
                  </a:cubicBezTo>
                  <a:cubicBezTo>
                    <a:pt x="5898" y="20168"/>
                    <a:pt x="7614" y="19320"/>
                    <a:pt x="8888" y="18628"/>
                  </a:cubicBezTo>
                  <a:cubicBezTo>
                    <a:pt x="11448" y="17237"/>
                    <a:pt x="13693" y="14992"/>
                    <a:pt x="14379" y="12060"/>
                  </a:cubicBezTo>
                  <a:cubicBezTo>
                    <a:pt x="14918" y="9963"/>
                    <a:pt x="14546" y="7737"/>
                    <a:pt x="13767" y="5715"/>
                  </a:cubicBezTo>
                  <a:cubicBezTo>
                    <a:pt x="12988" y="3711"/>
                    <a:pt x="11838" y="1855"/>
                    <a:pt x="106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2"/>
            <p:cNvSpPr/>
            <p:nvPr/>
          </p:nvSpPr>
          <p:spPr>
            <a:xfrm>
              <a:off x="1092525" y="1556800"/>
              <a:ext cx="531600" cy="325600"/>
            </a:xfrm>
            <a:custGeom>
              <a:rect b="b" l="l" r="r" t="t"/>
              <a:pathLst>
                <a:path extrusionOk="0" h="13024" w="21264">
                  <a:moveTo>
                    <a:pt x="6336" y="1"/>
                  </a:moveTo>
                  <a:cubicBezTo>
                    <a:pt x="5817" y="1"/>
                    <a:pt x="5299" y="48"/>
                    <a:pt x="4787" y="160"/>
                  </a:cubicBezTo>
                  <a:cubicBezTo>
                    <a:pt x="3247" y="457"/>
                    <a:pt x="1392" y="1552"/>
                    <a:pt x="761" y="3092"/>
                  </a:cubicBezTo>
                  <a:cubicBezTo>
                    <a:pt x="0" y="4706"/>
                    <a:pt x="854" y="6877"/>
                    <a:pt x="1782" y="8194"/>
                  </a:cubicBezTo>
                  <a:cubicBezTo>
                    <a:pt x="3396" y="10587"/>
                    <a:pt x="5956" y="12294"/>
                    <a:pt x="8739" y="12832"/>
                  </a:cubicBezTo>
                  <a:cubicBezTo>
                    <a:pt x="9404" y="12961"/>
                    <a:pt x="10082" y="13024"/>
                    <a:pt x="10760" y="13024"/>
                  </a:cubicBezTo>
                  <a:cubicBezTo>
                    <a:pt x="12920" y="13024"/>
                    <a:pt x="15082" y="12386"/>
                    <a:pt x="16847" y="11200"/>
                  </a:cubicBezTo>
                  <a:cubicBezTo>
                    <a:pt x="18703" y="9975"/>
                    <a:pt x="20094" y="8268"/>
                    <a:pt x="21263" y="6413"/>
                  </a:cubicBezTo>
                  <a:cubicBezTo>
                    <a:pt x="18016" y="3704"/>
                    <a:pt x="14139" y="1774"/>
                    <a:pt x="10131" y="624"/>
                  </a:cubicBezTo>
                  <a:cubicBezTo>
                    <a:pt x="8914" y="293"/>
                    <a:pt x="7623" y="1"/>
                    <a:pt x="63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2"/>
            <p:cNvSpPr/>
            <p:nvPr/>
          </p:nvSpPr>
          <p:spPr>
            <a:xfrm>
              <a:off x="690375" y="1330775"/>
              <a:ext cx="396150" cy="352200"/>
            </a:xfrm>
            <a:custGeom>
              <a:rect b="b" l="l" r="r" t="t"/>
              <a:pathLst>
                <a:path extrusionOk="0" h="14088" w="15846">
                  <a:moveTo>
                    <a:pt x="3071" y="1"/>
                  </a:moveTo>
                  <a:cubicBezTo>
                    <a:pt x="2040" y="1"/>
                    <a:pt x="1006" y="128"/>
                    <a:pt x="0" y="388"/>
                  </a:cubicBezTo>
                  <a:cubicBezTo>
                    <a:pt x="705" y="4396"/>
                    <a:pt x="1540" y="8737"/>
                    <a:pt x="4490" y="11428"/>
                  </a:cubicBezTo>
                  <a:cubicBezTo>
                    <a:pt x="6144" y="12905"/>
                    <a:pt x="8739" y="14088"/>
                    <a:pt x="11133" y="14088"/>
                  </a:cubicBezTo>
                  <a:cubicBezTo>
                    <a:pt x="11746" y="14088"/>
                    <a:pt x="12346" y="14010"/>
                    <a:pt x="12914" y="13840"/>
                  </a:cubicBezTo>
                  <a:cubicBezTo>
                    <a:pt x="15845" y="12912"/>
                    <a:pt x="15307" y="9813"/>
                    <a:pt x="14379" y="7568"/>
                  </a:cubicBezTo>
                  <a:cubicBezTo>
                    <a:pt x="13693" y="5861"/>
                    <a:pt x="12673" y="4321"/>
                    <a:pt x="11281" y="3171"/>
                  </a:cubicBezTo>
                  <a:cubicBezTo>
                    <a:pt x="9095" y="1096"/>
                    <a:pt x="6095" y="1"/>
                    <a:pt x="30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2"/>
            <p:cNvSpPr/>
            <p:nvPr/>
          </p:nvSpPr>
          <p:spPr>
            <a:xfrm>
              <a:off x="572550" y="1621850"/>
              <a:ext cx="481025" cy="313300"/>
            </a:xfrm>
            <a:custGeom>
              <a:rect b="b" l="l" r="r" t="t"/>
              <a:pathLst>
                <a:path extrusionOk="0" h="12532" w="19241">
                  <a:moveTo>
                    <a:pt x="13362" y="0"/>
                  </a:moveTo>
                  <a:cubicBezTo>
                    <a:pt x="13031" y="0"/>
                    <a:pt x="12702" y="9"/>
                    <a:pt x="12376" y="26"/>
                  </a:cubicBezTo>
                  <a:cubicBezTo>
                    <a:pt x="10669" y="100"/>
                    <a:pt x="8962" y="564"/>
                    <a:pt x="7422" y="1269"/>
                  </a:cubicBezTo>
                  <a:cubicBezTo>
                    <a:pt x="3860" y="2957"/>
                    <a:pt x="1002" y="6278"/>
                    <a:pt x="0" y="10156"/>
                  </a:cubicBezTo>
                  <a:cubicBezTo>
                    <a:pt x="1615" y="11232"/>
                    <a:pt x="3470" y="12012"/>
                    <a:pt x="5418" y="12308"/>
                  </a:cubicBezTo>
                  <a:cubicBezTo>
                    <a:pt x="6200" y="12457"/>
                    <a:pt x="6999" y="12531"/>
                    <a:pt x="7798" y="12531"/>
                  </a:cubicBezTo>
                  <a:cubicBezTo>
                    <a:pt x="10395" y="12531"/>
                    <a:pt x="12992" y="11745"/>
                    <a:pt x="14992" y="10156"/>
                  </a:cubicBezTo>
                  <a:cubicBezTo>
                    <a:pt x="17237" y="8375"/>
                    <a:pt x="18703" y="5740"/>
                    <a:pt x="19018" y="2957"/>
                  </a:cubicBezTo>
                  <a:cubicBezTo>
                    <a:pt x="19092" y="2419"/>
                    <a:pt x="19241" y="1566"/>
                    <a:pt x="18944" y="1176"/>
                  </a:cubicBezTo>
                  <a:cubicBezTo>
                    <a:pt x="18554" y="712"/>
                    <a:pt x="17311" y="564"/>
                    <a:pt x="16847" y="415"/>
                  </a:cubicBezTo>
                  <a:cubicBezTo>
                    <a:pt x="15707" y="112"/>
                    <a:pt x="14522" y="0"/>
                    <a:pt x="133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2"/>
            <p:cNvSpPr/>
            <p:nvPr/>
          </p:nvSpPr>
          <p:spPr>
            <a:xfrm>
              <a:off x="982125" y="1692800"/>
              <a:ext cx="353950" cy="496075"/>
            </a:xfrm>
            <a:custGeom>
              <a:rect b="b" l="l" r="r" t="t"/>
              <a:pathLst>
                <a:path extrusionOk="0" h="19843" w="14158">
                  <a:moveTo>
                    <a:pt x="5721" y="0"/>
                  </a:moveTo>
                  <a:cubicBezTo>
                    <a:pt x="5153" y="0"/>
                    <a:pt x="4584" y="63"/>
                    <a:pt x="4027" y="194"/>
                  </a:cubicBezTo>
                  <a:cubicBezTo>
                    <a:pt x="1318" y="899"/>
                    <a:pt x="75" y="4758"/>
                    <a:pt x="75" y="7151"/>
                  </a:cubicBezTo>
                  <a:cubicBezTo>
                    <a:pt x="1" y="9860"/>
                    <a:pt x="1095" y="12421"/>
                    <a:pt x="2709" y="14499"/>
                  </a:cubicBezTo>
                  <a:cubicBezTo>
                    <a:pt x="4342" y="16669"/>
                    <a:pt x="6420" y="18376"/>
                    <a:pt x="8665" y="19842"/>
                  </a:cubicBezTo>
                  <a:cubicBezTo>
                    <a:pt x="10521" y="17597"/>
                    <a:pt x="12302" y="15129"/>
                    <a:pt x="13230" y="12346"/>
                  </a:cubicBezTo>
                  <a:cubicBezTo>
                    <a:pt x="14157" y="9563"/>
                    <a:pt x="14157" y="6316"/>
                    <a:pt x="12599" y="3830"/>
                  </a:cubicBezTo>
                  <a:cubicBezTo>
                    <a:pt x="11200" y="1463"/>
                    <a:pt x="8465" y="0"/>
                    <a:pt x="57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2"/>
            <p:cNvSpPr/>
            <p:nvPr/>
          </p:nvSpPr>
          <p:spPr>
            <a:xfrm>
              <a:off x="1049850" y="1185550"/>
              <a:ext cx="106250" cy="435100"/>
            </a:xfrm>
            <a:custGeom>
              <a:rect b="b" l="l" r="r" t="t"/>
              <a:pathLst>
                <a:path extrusionOk="0" h="17404" w="4250">
                  <a:moveTo>
                    <a:pt x="4249" y="0"/>
                  </a:moveTo>
                  <a:lnTo>
                    <a:pt x="3563" y="464"/>
                  </a:lnTo>
                  <a:cubicBezTo>
                    <a:pt x="1077" y="5028"/>
                    <a:pt x="0" y="10372"/>
                    <a:pt x="706" y="15622"/>
                  </a:cubicBezTo>
                  <a:lnTo>
                    <a:pt x="706" y="15938"/>
                  </a:lnTo>
                  <a:cubicBezTo>
                    <a:pt x="780" y="16309"/>
                    <a:pt x="854" y="16773"/>
                    <a:pt x="928" y="17237"/>
                  </a:cubicBezTo>
                  <a:cubicBezTo>
                    <a:pt x="928" y="17329"/>
                    <a:pt x="1002" y="17404"/>
                    <a:pt x="1077" y="17404"/>
                  </a:cubicBezTo>
                  <a:lnTo>
                    <a:pt x="1169" y="17404"/>
                  </a:lnTo>
                  <a:cubicBezTo>
                    <a:pt x="1244" y="17404"/>
                    <a:pt x="1318" y="17329"/>
                    <a:pt x="1318" y="17162"/>
                  </a:cubicBezTo>
                  <a:cubicBezTo>
                    <a:pt x="149" y="11299"/>
                    <a:pt x="1244" y="5102"/>
                    <a:pt x="42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2"/>
            <p:cNvSpPr/>
            <p:nvPr/>
          </p:nvSpPr>
          <p:spPr>
            <a:xfrm>
              <a:off x="1067475" y="1576100"/>
              <a:ext cx="25" cy="7900"/>
            </a:xfrm>
            <a:custGeom>
              <a:rect b="b" l="l" r="r" t="t"/>
              <a:pathLst>
                <a:path extrusionOk="0" h="316" w="1">
                  <a:moveTo>
                    <a:pt x="1" y="0"/>
                  </a:moveTo>
                  <a:lnTo>
                    <a:pt x="1" y="31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2"/>
            <p:cNvSpPr/>
            <p:nvPr/>
          </p:nvSpPr>
          <p:spPr>
            <a:xfrm>
              <a:off x="1074900" y="1150750"/>
              <a:ext cx="168400" cy="460150"/>
            </a:xfrm>
            <a:custGeom>
              <a:rect b="b" l="l" r="r" t="t"/>
              <a:pathLst>
                <a:path extrusionOk="0" h="18406" w="6736">
                  <a:moveTo>
                    <a:pt x="6735" y="0"/>
                  </a:moveTo>
                  <a:cubicBezTo>
                    <a:pt x="6569" y="0"/>
                    <a:pt x="6420" y="75"/>
                    <a:pt x="6197" y="75"/>
                  </a:cubicBezTo>
                  <a:cubicBezTo>
                    <a:pt x="4639" y="2561"/>
                    <a:pt x="3173" y="4880"/>
                    <a:pt x="2171" y="7348"/>
                  </a:cubicBezTo>
                  <a:cubicBezTo>
                    <a:pt x="538" y="11207"/>
                    <a:pt x="0" y="14918"/>
                    <a:pt x="631" y="18257"/>
                  </a:cubicBezTo>
                  <a:cubicBezTo>
                    <a:pt x="631" y="18332"/>
                    <a:pt x="705" y="18406"/>
                    <a:pt x="780" y="18406"/>
                  </a:cubicBezTo>
                  <a:lnTo>
                    <a:pt x="854" y="18406"/>
                  </a:lnTo>
                  <a:cubicBezTo>
                    <a:pt x="928" y="18406"/>
                    <a:pt x="1002" y="18332"/>
                    <a:pt x="1002" y="18165"/>
                  </a:cubicBezTo>
                  <a:cubicBezTo>
                    <a:pt x="390" y="14918"/>
                    <a:pt x="928" y="11300"/>
                    <a:pt x="2487" y="7496"/>
                  </a:cubicBezTo>
                  <a:cubicBezTo>
                    <a:pt x="3563" y="4880"/>
                    <a:pt x="5029" y="2487"/>
                    <a:pt x="6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2"/>
            <p:cNvSpPr/>
            <p:nvPr/>
          </p:nvSpPr>
          <p:spPr>
            <a:xfrm>
              <a:off x="1171850" y="1206875"/>
              <a:ext cx="206425" cy="367400"/>
            </a:xfrm>
            <a:custGeom>
              <a:rect b="b" l="l" r="r" t="t"/>
              <a:pathLst>
                <a:path extrusionOk="0" h="14696" w="8257">
                  <a:moveTo>
                    <a:pt x="8182" y="5251"/>
                  </a:moveTo>
                  <a:cubicBezTo>
                    <a:pt x="6717" y="8498"/>
                    <a:pt x="4713" y="11522"/>
                    <a:pt x="2152" y="14064"/>
                  </a:cubicBezTo>
                  <a:cubicBezTo>
                    <a:pt x="2394" y="13990"/>
                    <a:pt x="2542" y="13990"/>
                    <a:pt x="2783" y="13990"/>
                  </a:cubicBezTo>
                  <a:cubicBezTo>
                    <a:pt x="5010" y="11597"/>
                    <a:pt x="6865" y="8888"/>
                    <a:pt x="8257" y="5882"/>
                  </a:cubicBezTo>
                  <a:cubicBezTo>
                    <a:pt x="8257" y="5641"/>
                    <a:pt x="8182" y="5492"/>
                    <a:pt x="8182" y="5251"/>
                  </a:cubicBezTo>
                  <a:close/>
                  <a:moveTo>
                    <a:pt x="5937" y="0"/>
                  </a:moveTo>
                  <a:cubicBezTo>
                    <a:pt x="4936" y="5251"/>
                    <a:pt x="2857" y="10205"/>
                    <a:pt x="0" y="14695"/>
                  </a:cubicBezTo>
                  <a:cubicBezTo>
                    <a:pt x="223" y="14621"/>
                    <a:pt x="371" y="14528"/>
                    <a:pt x="612" y="14454"/>
                  </a:cubicBezTo>
                  <a:cubicBezTo>
                    <a:pt x="3247" y="10131"/>
                    <a:pt x="5177" y="5418"/>
                    <a:pt x="6253" y="539"/>
                  </a:cubicBezTo>
                  <a:cubicBezTo>
                    <a:pt x="6179" y="316"/>
                    <a:pt x="6104" y="149"/>
                    <a:pt x="5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2"/>
            <p:cNvSpPr/>
            <p:nvPr/>
          </p:nvSpPr>
          <p:spPr>
            <a:xfrm>
              <a:off x="1137050" y="1556625"/>
              <a:ext cx="104400" cy="73775"/>
            </a:xfrm>
            <a:custGeom>
              <a:rect b="b" l="l" r="r" t="t"/>
              <a:pathLst>
                <a:path extrusionOk="0" h="2951" w="4176">
                  <a:moveTo>
                    <a:pt x="4175" y="0"/>
                  </a:moveTo>
                  <a:cubicBezTo>
                    <a:pt x="3934" y="0"/>
                    <a:pt x="3786" y="0"/>
                    <a:pt x="3544" y="74"/>
                  </a:cubicBezTo>
                  <a:cubicBezTo>
                    <a:pt x="2617" y="1002"/>
                    <a:pt x="1541" y="1930"/>
                    <a:pt x="372" y="2783"/>
                  </a:cubicBezTo>
                  <a:cubicBezTo>
                    <a:pt x="1003" y="2022"/>
                    <a:pt x="1466" y="1243"/>
                    <a:pt x="2004" y="464"/>
                  </a:cubicBezTo>
                  <a:lnTo>
                    <a:pt x="2004" y="464"/>
                  </a:lnTo>
                  <a:cubicBezTo>
                    <a:pt x="1763" y="538"/>
                    <a:pt x="1615" y="631"/>
                    <a:pt x="1392" y="705"/>
                  </a:cubicBezTo>
                  <a:cubicBezTo>
                    <a:pt x="1003" y="1392"/>
                    <a:pt x="539" y="2022"/>
                    <a:pt x="75" y="2635"/>
                  </a:cubicBezTo>
                  <a:cubicBezTo>
                    <a:pt x="1" y="2709"/>
                    <a:pt x="75" y="2783"/>
                    <a:pt x="149" y="2857"/>
                  </a:cubicBezTo>
                  <a:lnTo>
                    <a:pt x="297" y="2857"/>
                  </a:lnTo>
                  <a:lnTo>
                    <a:pt x="297" y="2950"/>
                  </a:lnTo>
                  <a:cubicBezTo>
                    <a:pt x="836" y="2561"/>
                    <a:pt x="1392" y="2245"/>
                    <a:pt x="2004" y="2022"/>
                  </a:cubicBezTo>
                  <a:cubicBezTo>
                    <a:pt x="2784" y="1392"/>
                    <a:pt x="3470" y="705"/>
                    <a:pt x="4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2"/>
            <p:cNvSpPr/>
            <p:nvPr/>
          </p:nvSpPr>
          <p:spPr>
            <a:xfrm>
              <a:off x="1109675" y="1147050"/>
              <a:ext cx="173975" cy="485200"/>
            </a:xfrm>
            <a:custGeom>
              <a:rect b="b" l="l" r="r" t="t"/>
              <a:pathLst>
                <a:path extrusionOk="0" h="19408" w="6959">
                  <a:moveTo>
                    <a:pt x="6569" y="0"/>
                  </a:moveTo>
                  <a:cubicBezTo>
                    <a:pt x="4955" y="3470"/>
                    <a:pt x="3879" y="7106"/>
                    <a:pt x="2710" y="10669"/>
                  </a:cubicBezTo>
                  <a:lnTo>
                    <a:pt x="75" y="19240"/>
                  </a:lnTo>
                  <a:cubicBezTo>
                    <a:pt x="1" y="19333"/>
                    <a:pt x="75" y="19407"/>
                    <a:pt x="75" y="19407"/>
                  </a:cubicBezTo>
                  <a:cubicBezTo>
                    <a:pt x="242" y="19092"/>
                    <a:pt x="465" y="18777"/>
                    <a:pt x="706" y="18480"/>
                  </a:cubicBezTo>
                  <a:lnTo>
                    <a:pt x="3099" y="10817"/>
                  </a:lnTo>
                  <a:cubicBezTo>
                    <a:pt x="4176" y="7180"/>
                    <a:pt x="5344" y="3470"/>
                    <a:pt x="69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2"/>
            <p:cNvSpPr/>
            <p:nvPr/>
          </p:nvSpPr>
          <p:spPr>
            <a:xfrm>
              <a:off x="1111550" y="1609025"/>
              <a:ext cx="15775" cy="26925"/>
            </a:xfrm>
            <a:custGeom>
              <a:rect b="b" l="l" r="r" t="t"/>
              <a:pathLst>
                <a:path extrusionOk="0" h="1077" w="631">
                  <a:moveTo>
                    <a:pt x="631" y="1"/>
                  </a:moveTo>
                  <a:lnTo>
                    <a:pt x="631" y="1"/>
                  </a:lnTo>
                  <a:cubicBezTo>
                    <a:pt x="390" y="298"/>
                    <a:pt x="167" y="613"/>
                    <a:pt x="0" y="928"/>
                  </a:cubicBezTo>
                  <a:cubicBezTo>
                    <a:pt x="0" y="1003"/>
                    <a:pt x="0" y="1003"/>
                    <a:pt x="93" y="1003"/>
                  </a:cubicBezTo>
                  <a:lnTo>
                    <a:pt x="167" y="1077"/>
                  </a:lnTo>
                  <a:cubicBezTo>
                    <a:pt x="241" y="1077"/>
                    <a:pt x="316" y="1003"/>
                    <a:pt x="316" y="928"/>
                  </a:cubicBezTo>
                  <a:lnTo>
                    <a:pt x="6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2"/>
            <p:cNvSpPr/>
            <p:nvPr/>
          </p:nvSpPr>
          <p:spPr>
            <a:xfrm>
              <a:off x="1146325" y="1670725"/>
              <a:ext cx="456450" cy="102525"/>
            </a:xfrm>
            <a:custGeom>
              <a:rect b="b" l="l" r="r" t="t"/>
              <a:pathLst>
                <a:path extrusionOk="0" h="4101" w="18258">
                  <a:moveTo>
                    <a:pt x="242" y="0"/>
                  </a:moveTo>
                  <a:cubicBezTo>
                    <a:pt x="168" y="0"/>
                    <a:pt x="93" y="75"/>
                    <a:pt x="93" y="75"/>
                  </a:cubicBezTo>
                  <a:cubicBezTo>
                    <a:pt x="1" y="149"/>
                    <a:pt x="1" y="316"/>
                    <a:pt x="93" y="390"/>
                  </a:cubicBezTo>
                  <a:cubicBezTo>
                    <a:pt x="390" y="613"/>
                    <a:pt x="706" y="854"/>
                    <a:pt x="1021" y="1077"/>
                  </a:cubicBezTo>
                  <a:cubicBezTo>
                    <a:pt x="1485" y="1243"/>
                    <a:pt x="1949" y="1392"/>
                    <a:pt x="2320" y="1540"/>
                  </a:cubicBezTo>
                  <a:cubicBezTo>
                    <a:pt x="1633" y="1169"/>
                    <a:pt x="928" y="613"/>
                    <a:pt x="316" y="75"/>
                  </a:cubicBezTo>
                  <a:lnTo>
                    <a:pt x="242" y="0"/>
                  </a:lnTo>
                  <a:close/>
                  <a:moveTo>
                    <a:pt x="3563" y="2171"/>
                  </a:moveTo>
                  <a:cubicBezTo>
                    <a:pt x="3953" y="2394"/>
                    <a:pt x="4342" y="2709"/>
                    <a:pt x="4639" y="3025"/>
                  </a:cubicBezTo>
                  <a:cubicBezTo>
                    <a:pt x="6495" y="3711"/>
                    <a:pt x="8276" y="3952"/>
                    <a:pt x="9742" y="4027"/>
                  </a:cubicBezTo>
                  <a:cubicBezTo>
                    <a:pt x="10298" y="4101"/>
                    <a:pt x="10910" y="4101"/>
                    <a:pt x="11449" y="4101"/>
                  </a:cubicBezTo>
                  <a:cubicBezTo>
                    <a:pt x="13619" y="4101"/>
                    <a:pt x="15864" y="3860"/>
                    <a:pt x="17942" y="3489"/>
                  </a:cubicBezTo>
                  <a:cubicBezTo>
                    <a:pt x="18091" y="3322"/>
                    <a:pt x="18184" y="3247"/>
                    <a:pt x="18258" y="3099"/>
                  </a:cubicBezTo>
                  <a:lnTo>
                    <a:pt x="18258" y="3099"/>
                  </a:lnTo>
                  <a:cubicBezTo>
                    <a:pt x="16013" y="3489"/>
                    <a:pt x="13694" y="3711"/>
                    <a:pt x="11449" y="3711"/>
                  </a:cubicBezTo>
                  <a:lnTo>
                    <a:pt x="9834" y="3711"/>
                  </a:lnTo>
                  <a:cubicBezTo>
                    <a:pt x="8053" y="3563"/>
                    <a:pt x="5734" y="3173"/>
                    <a:pt x="3563" y="217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2"/>
            <p:cNvSpPr/>
            <p:nvPr/>
          </p:nvSpPr>
          <p:spPr>
            <a:xfrm>
              <a:off x="1171850" y="1697625"/>
              <a:ext cx="90475" cy="48725"/>
            </a:xfrm>
            <a:custGeom>
              <a:rect b="b" l="l" r="r" t="t"/>
              <a:pathLst>
                <a:path extrusionOk="0" h="1949" w="3619">
                  <a:moveTo>
                    <a:pt x="0" y="1"/>
                  </a:moveTo>
                  <a:cubicBezTo>
                    <a:pt x="1002" y="780"/>
                    <a:pt x="2152" y="1392"/>
                    <a:pt x="3247" y="1782"/>
                  </a:cubicBezTo>
                  <a:cubicBezTo>
                    <a:pt x="3396" y="1856"/>
                    <a:pt x="3544" y="1949"/>
                    <a:pt x="3618" y="1949"/>
                  </a:cubicBezTo>
                  <a:cubicBezTo>
                    <a:pt x="3321" y="1633"/>
                    <a:pt x="2932" y="1318"/>
                    <a:pt x="2542" y="1095"/>
                  </a:cubicBezTo>
                  <a:cubicBezTo>
                    <a:pt x="2078" y="928"/>
                    <a:pt x="1689" y="706"/>
                    <a:pt x="1299" y="464"/>
                  </a:cubicBezTo>
                  <a:cubicBezTo>
                    <a:pt x="928" y="316"/>
                    <a:pt x="464" y="16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2"/>
            <p:cNvSpPr/>
            <p:nvPr/>
          </p:nvSpPr>
          <p:spPr>
            <a:xfrm>
              <a:off x="1142625" y="1620625"/>
              <a:ext cx="444400" cy="67750"/>
            </a:xfrm>
            <a:custGeom>
              <a:rect b="b" l="l" r="r" t="t"/>
              <a:pathLst>
                <a:path extrusionOk="0" h="2710" w="17776">
                  <a:moveTo>
                    <a:pt x="3488" y="1"/>
                  </a:moveTo>
                  <a:cubicBezTo>
                    <a:pt x="2171" y="1"/>
                    <a:pt x="1002" y="297"/>
                    <a:pt x="74" y="854"/>
                  </a:cubicBezTo>
                  <a:cubicBezTo>
                    <a:pt x="0" y="854"/>
                    <a:pt x="0" y="1002"/>
                    <a:pt x="0" y="1077"/>
                  </a:cubicBezTo>
                  <a:cubicBezTo>
                    <a:pt x="74" y="1077"/>
                    <a:pt x="74" y="1151"/>
                    <a:pt x="149" y="1151"/>
                  </a:cubicBezTo>
                  <a:lnTo>
                    <a:pt x="316" y="1151"/>
                  </a:lnTo>
                  <a:cubicBezTo>
                    <a:pt x="1169" y="613"/>
                    <a:pt x="2245" y="390"/>
                    <a:pt x="3488" y="390"/>
                  </a:cubicBezTo>
                  <a:cubicBezTo>
                    <a:pt x="4639" y="390"/>
                    <a:pt x="5808" y="613"/>
                    <a:pt x="6884" y="761"/>
                  </a:cubicBezTo>
                  <a:lnTo>
                    <a:pt x="17775" y="2709"/>
                  </a:lnTo>
                  <a:cubicBezTo>
                    <a:pt x="17552" y="2542"/>
                    <a:pt x="17311" y="2394"/>
                    <a:pt x="17014" y="2246"/>
                  </a:cubicBezTo>
                  <a:lnTo>
                    <a:pt x="6958" y="390"/>
                  </a:lnTo>
                  <a:cubicBezTo>
                    <a:pt x="5882" y="223"/>
                    <a:pt x="4639" y="1"/>
                    <a:pt x="3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2"/>
            <p:cNvSpPr/>
            <p:nvPr/>
          </p:nvSpPr>
          <p:spPr>
            <a:xfrm>
              <a:off x="1131025" y="1686025"/>
              <a:ext cx="374825" cy="166550"/>
            </a:xfrm>
            <a:custGeom>
              <a:rect b="b" l="l" r="r" t="t"/>
              <a:pathLst>
                <a:path extrusionOk="0" h="6662" w="14993">
                  <a:moveTo>
                    <a:pt x="75" y="1"/>
                  </a:moveTo>
                  <a:cubicBezTo>
                    <a:pt x="0" y="93"/>
                    <a:pt x="0" y="242"/>
                    <a:pt x="75" y="316"/>
                  </a:cubicBezTo>
                  <a:lnTo>
                    <a:pt x="705" y="316"/>
                  </a:lnTo>
                  <a:cubicBezTo>
                    <a:pt x="538" y="242"/>
                    <a:pt x="390" y="93"/>
                    <a:pt x="316" y="1"/>
                  </a:cubicBezTo>
                  <a:close/>
                  <a:moveTo>
                    <a:pt x="7032" y="4732"/>
                  </a:moveTo>
                  <a:cubicBezTo>
                    <a:pt x="7107" y="4880"/>
                    <a:pt x="7199" y="5029"/>
                    <a:pt x="7274" y="5270"/>
                  </a:cubicBezTo>
                  <a:cubicBezTo>
                    <a:pt x="7570" y="5344"/>
                    <a:pt x="7886" y="5493"/>
                    <a:pt x="8276" y="5660"/>
                  </a:cubicBezTo>
                  <a:cubicBezTo>
                    <a:pt x="8350" y="5660"/>
                    <a:pt x="8424" y="5734"/>
                    <a:pt x="8498" y="5734"/>
                  </a:cubicBezTo>
                  <a:cubicBezTo>
                    <a:pt x="10205" y="6346"/>
                    <a:pt x="11912" y="6662"/>
                    <a:pt x="13601" y="6662"/>
                  </a:cubicBezTo>
                  <a:lnTo>
                    <a:pt x="14231" y="6662"/>
                  </a:lnTo>
                  <a:cubicBezTo>
                    <a:pt x="14528" y="6495"/>
                    <a:pt x="14769" y="6346"/>
                    <a:pt x="14992" y="6198"/>
                  </a:cubicBezTo>
                  <a:lnTo>
                    <a:pt x="14992" y="6198"/>
                  </a:lnTo>
                  <a:cubicBezTo>
                    <a:pt x="14528" y="6272"/>
                    <a:pt x="14064" y="6346"/>
                    <a:pt x="13601" y="6346"/>
                  </a:cubicBezTo>
                  <a:cubicBezTo>
                    <a:pt x="11986" y="6346"/>
                    <a:pt x="10279" y="6031"/>
                    <a:pt x="8591" y="5418"/>
                  </a:cubicBezTo>
                  <a:cubicBezTo>
                    <a:pt x="8034" y="5196"/>
                    <a:pt x="7496" y="4955"/>
                    <a:pt x="7032" y="47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2"/>
            <p:cNvSpPr/>
            <p:nvPr/>
          </p:nvSpPr>
          <p:spPr>
            <a:xfrm>
              <a:off x="1132875" y="1693925"/>
              <a:ext cx="180000" cy="123850"/>
            </a:xfrm>
            <a:custGeom>
              <a:rect b="b" l="l" r="r" t="t"/>
              <a:pathLst>
                <a:path extrusionOk="0" h="4954" w="7200">
                  <a:moveTo>
                    <a:pt x="1" y="0"/>
                  </a:moveTo>
                  <a:cubicBezTo>
                    <a:pt x="75" y="0"/>
                    <a:pt x="75" y="74"/>
                    <a:pt x="168" y="149"/>
                  </a:cubicBezTo>
                  <a:lnTo>
                    <a:pt x="390" y="149"/>
                  </a:lnTo>
                  <a:cubicBezTo>
                    <a:pt x="631" y="390"/>
                    <a:pt x="780" y="612"/>
                    <a:pt x="1003" y="854"/>
                  </a:cubicBezTo>
                  <a:cubicBezTo>
                    <a:pt x="2710" y="2245"/>
                    <a:pt x="4806" y="3785"/>
                    <a:pt x="7200" y="4954"/>
                  </a:cubicBezTo>
                  <a:cubicBezTo>
                    <a:pt x="7125" y="4713"/>
                    <a:pt x="7033" y="4564"/>
                    <a:pt x="6958" y="4416"/>
                  </a:cubicBezTo>
                  <a:cubicBezTo>
                    <a:pt x="4491" y="3173"/>
                    <a:pt x="2320" y="1466"/>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2"/>
            <p:cNvSpPr/>
            <p:nvPr/>
          </p:nvSpPr>
          <p:spPr>
            <a:xfrm>
              <a:off x="1140775" y="1577950"/>
              <a:ext cx="270450" cy="59875"/>
            </a:xfrm>
            <a:custGeom>
              <a:rect b="b" l="l" r="r" t="t"/>
              <a:pathLst>
                <a:path extrusionOk="0" h="2395" w="10818">
                  <a:moveTo>
                    <a:pt x="7644" y="1"/>
                  </a:moveTo>
                  <a:cubicBezTo>
                    <a:pt x="5566" y="1"/>
                    <a:pt x="3562" y="390"/>
                    <a:pt x="1855" y="1169"/>
                  </a:cubicBezTo>
                  <a:cubicBezTo>
                    <a:pt x="1392" y="1541"/>
                    <a:pt x="928" y="1930"/>
                    <a:pt x="464" y="2246"/>
                  </a:cubicBezTo>
                  <a:cubicBezTo>
                    <a:pt x="390" y="2320"/>
                    <a:pt x="390" y="2320"/>
                    <a:pt x="315" y="2320"/>
                  </a:cubicBezTo>
                  <a:lnTo>
                    <a:pt x="223" y="2320"/>
                  </a:lnTo>
                  <a:lnTo>
                    <a:pt x="148" y="2246"/>
                  </a:lnTo>
                  <a:lnTo>
                    <a:pt x="148" y="2097"/>
                  </a:lnTo>
                  <a:cubicBezTo>
                    <a:pt x="74" y="2171"/>
                    <a:pt x="0" y="2246"/>
                    <a:pt x="74" y="2320"/>
                  </a:cubicBezTo>
                  <a:cubicBezTo>
                    <a:pt x="74" y="2394"/>
                    <a:pt x="148" y="2394"/>
                    <a:pt x="148" y="2394"/>
                  </a:cubicBezTo>
                  <a:lnTo>
                    <a:pt x="390" y="2394"/>
                  </a:lnTo>
                  <a:cubicBezTo>
                    <a:pt x="2319" y="1077"/>
                    <a:pt x="4861" y="390"/>
                    <a:pt x="7644" y="390"/>
                  </a:cubicBezTo>
                  <a:lnTo>
                    <a:pt x="8887" y="390"/>
                  </a:lnTo>
                  <a:cubicBezTo>
                    <a:pt x="9592" y="464"/>
                    <a:pt x="10205" y="539"/>
                    <a:pt x="10817" y="613"/>
                  </a:cubicBezTo>
                  <a:cubicBezTo>
                    <a:pt x="10279" y="464"/>
                    <a:pt x="9741" y="242"/>
                    <a:pt x="9203" y="75"/>
                  </a:cubicBezTo>
                  <a:cubicBezTo>
                    <a:pt x="9129" y="75"/>
                    <a:pt x="9036" y="75"/>
                    <a:pt x="8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2"/>
            <p:cNvSpPr/>
            <p:nvPr/>
          </p:nvSpPr>
          <p:spPr>
            <a:xfrm>
              <a:off x="1144475" y="1607175"/>
              <a:ext cx="42700" cy="28775"/>
            </a:xfrm>
            <a:custGeom>
              <a:rect b="b" l="l" r="r" t="t"/>
              <a:pathLst>
                <a:path extrusionOk="0" h="1151" w="1708">
                  <a:moveTo>
                    <a:pt x="1707" y="0"/>
                  </a:moveTo>
                  <a:cubicBezTo>
                    <a:pt x="1095" y="223"/>
                    <a:pt x="539" y="539"/>
                    <a:pt x="0" y="928"/>
                  </a:cubicBezTo>
                  <a:lnTo>
                    <a:pt x="0" y="1077"/>
                  </a:lnTo>
                  <a:lnTo>
                    <a:pt x="75" y="1151"/>
                  </a:lnTo>
                  <a:lnTo>
                    <a:pt x="167" y="1151"/>
                  </a:lnTo>
                  <a:cubicBezTo>
                    <a:pt x="242" y="1151"/>
                    <a:pt x="242" y="1151"/>
                    <a:pt x="316" y="1077"/>
                  </a:cubicBezTo>
                  <a:cubicBezTo>
                    <a:pt x="780" y="761"/>
                    <a:pt x="1244" y="372"/>
                    <a:pt x="1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2"/>
            <p:cNvSpPr/>
            <p:nvPr/>
          </p:nvSpPr>
          <p:spPr>
            <a:xfrm>
              <a:off x="1121275" y="1645675"/>
              <a:ext cx="500525" cy="81200"/>
            </a:xfrm>
            <a:custGeom>
              <a:rect b="b" l="l" r="r" t="t"/>
              <a:pathLst>
                <a:path extrusionOk="0" h="3248" w="20021">
                  <a:moveTo>
                    <a:pt x="242" y="0"/>
                  </a:moveTo>
                  <a:cubicBezTo>
                    <a:pt x="168" y="0"/>
                    <a:pt x="75" y="75"/>
                    <a:pt x="75" y="149"/>
                  </a:cubicBezTo>
                  <a:cubicBezTo>
                    <a:pt x="1" y="223"/>
                    <a:pt x="75" y="316"/>
                    <a:pt x="168" y="390"/>
                  </a:cubicBezTo>
                  <a:lnTo>
                    <a:pt x="242" y="390"/>
                  </a:lnTo>
                  <a:lnTo>
                    <a:pt x="10131" y="2171"/>
                  </a:lnTo>
                  <a:cubicBezTo>
                    <a:pt x="12766" y="2635"/>
                    <a:pt x="15475" y="3099"/>
                    <a:pt x="18165" y="3247"/>
                  </a:cubicBezTo>
                  <a:lnTo>
                    <a:pt x="19798" y="3247"/>
                  </a:lnTo>
                  <a:cubicBezTo>
                    <a:pt x="19872" y="3173"/>
                    <a:pt x="19946" y="3006"/>
                    <a:pt x="20021" y="2932"/>
                  </a:cubicBezTo>
                  <a:lnTo>
                    <a:pt x="19408" y="2932"/>
                  </a:lnTo>
                  <a:cubicBezTo>
                    <a:pt x="19019" y="2932"/>
                    <a:pt x="18629" y="2932"/>
                    <a:pt x="18165" y="2858"/>
                  </a:cubicBezTo>
                  <a:cubicBezTo>
                    <a:pt x="15549" y="2784"/>
                    <a:pt x="12840" y="2245"/>
                    <a:pt x="10205" y="1782"/>
                  </a:cubicBezTo>
                  <a:lnTo>
                    <a:pt x="1003" y="149"/>
                  </a:lnTo>
                  <a:lnTo>
                    <a:pt x="2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2"/>
            <p:cNvSpPr/>
            <p:nvPr/>
          </p:nvSpPr>
          <p:spPr>
            <a:xfrm>
              <a:off x="1123150" y="1715250"/>
              <a:ext cx="129900" cy="415625"/>
            </a:xfrm>
            <a:custGeom>
              <a:rect b="b" l="l" r="r" t="t"/>
              <a:pathLst>
                <a:path extrusionOk="0" h="16625" w="5196">
                  <a:moveTo>
                    <a:pt x="241" y="1"/>
                  </a:moveTo>
                  <a:cubicBezTo>
                    <a:pt x="167" y="1"/>
                    <a:pt x="167" y="1"/>
                    <a:pt x="93" y="75"/>
                  </a:cubicBezTo>
                  <a:cubicBezTo>
                    <a:pt x="0" y="75"/>
                    <a:pt x="0" y="223"/>
                    <a:pt x="93" y="316"/>
                  </a:cubicBezTo>
                  <a:cubicBezTo>
                    <a:pt x="705" y="1318"/>
                    <a:pt x="1317" y="2394"/>
                    <a:pt x="1948" y="3860"/>
                  </a:cubicBezTo>
                  <a:cubicBezTo>
                    <a:pt x="3711" y="7886"/>
                    <a:pt x="4731" y="12209"/>
                    <a:pt x="4805" y="16625"/>
                  </a:cubicBezTo>
                  <a:cubicBezTo>
                    <a:pt x="4954" y="16458"/>
                    <a:pt x="5028" y="16235"/>
                    <a:pt x="5195" y="16087"/>
                  </a:cubicBezTo>
                  <a:cubicBezTo>
                    <a:pt x="4954" y="11819"/>
                    <a:pt x="4026" y="7645"/>
                    <a:pt x="2319" y="3711"/>
                  </a:cubicBezTo>
                  <a:cubicBezTo>
                    <a:pt x="1707" y="2246"/>
                    <a:pt x="1095" y="1077"/>
                    <a:pt x="390" y="75"/>
                  </a:cubicBezTo>
                  <a:cubicBezTo>
                    <a:pt x="315" y="75"/>
                    <a:pt x="241"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2"/>
            <p:cNvSpPr/>
            <p:nvPr/>
          </p:nvSpPr>
          <p:spPr>
            <a:xfrm>
              <a:off x="1030375" y="1715250"/>
              <a:ext cx="34800" cy="355800"/>
            </a:xfrm>
            <a:custGeom>
              <a:rect b="b" l="l" r="r" t="t"/>
              <a:pathLst>
                <a:path extrusionOk="0" h="14232" w="1392">
                  <a:moveTo>
                    <a:pt x="1169" y="1"/>
                  </a:moveTo>
                  <a:cubicBezTo>
                    <a:pt x="1095" y="1"/>
                    <a:pt x="1021" y="75"/>
                    <a:pt x="1021" y="149"/>
                  </a:cubicBezTo>
                  <a:cubicBezTo>
                    <a:pt x="316" y="2468"/>
                    <a:pt x="0" y="4862"/>
                    <a:pt x="0" y="7274"/>
                  </a:cubicBezTo>
                  <a:lnTo>
                    <a:pt x="0" y="7422"/>
                  </a:lnTo>
                  <a:cubicBezTo>
                    <a:pt x="0" y="9426"/>
                    <a:pt x="241" y="11523"/>
                    <a:pt x="705" y="13526"/>
                  </a:cubicBezTo>
                  <a:lnTo>
                    <a:pt x="779" y="13601"/>
                  </a:lnTo>
                  <a:cubicBezTo>
                    <a:pt x="928" y="13842"/>
                    <a:pt x="1095" y="13990"/>
                    <a:pt x="1243" y="14231"/>
                  </a:cubicBezTo>
                  <a:cubicBezTo>
                    <a:pt x="0" y="9667"/>
                    <a:pt x="0" y="4787"/>
                    <a:pt x="1318" y="223"/>
                  </a:cubicBezTo>
                  <a:cubicBezTo>
                    <a:pt x="1392" y="149"/>
                    <a:pt x="1318" y="1"/>
                    <a:pt x="12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2"/>
            <p:cNvSpPr/>
            <p:nvPr/>
          </p:nvSpPr>
          <p:spPr>
            <a:xfrm>
              <a:off x="1134725" y="1697625"/>
              <a:ext cx="178150" cy="321000"/>
            </a:xfrm>
            <a:custGeom>
              <a:rect b="b" l="l" r="r" t="t"/>
              <a:pathLst>
                <a:path extrusionOk="0" h="12840" w="7126">
                  <a:moveTo>
                    <a:pt x="94" y="1"/>
                  </a:moveTo>
                  <a:cubicBezTo>
                    <a:pt x="1" y="93"/>
                    <a:pt x="1" y="242"/>
                    <a:pt x="94" y="316"/>
                  </a:cubicBezTo>
                  <a:cubicBezTo>
                    <a:pt x="3341" y="3878"/>
                    <a:pt x="5660" y="8201"/>
                    <a:pt x="6884" y="12840"/>
                  </a:cubicBezTo>
                  <a:cubicBezTo>
                    <a:pt x="6959" y="12691"/>
                    <a:pt x="7051" y="12450"/>
                    <a:pt x="7126" y="12228"/>
                  </a:cubicBezTo>
                  <a:cubicBezTo>
                    <a:pt x="5957" y="7979"/>
                    <a:pt x="3804" y="4027"/>
                    <a:pt x="929" y="706"/>
                  </a:cubicBezTo>
                  <a:cubicBezTo>
                    <a:pt x="632" y="464"/>
                    <a:pt x="390" y="242"/>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2"/>
            <p:cNvSpPr/>
            <p:nvPr/>
          </p:nvSpPr>
          <p:spPr>
            <a:xfrm>
              <a:off x="1137050" y="1697625"/>
              <a:ext cx="20900" cy="17650"/>
            </a:xfrm>
            <a:custGeom>
              <a:rect b="b" l="l" r="r" t="t"/>
              <a:pathLst>
                <a:path extrusionOk="0" h="706" w="836">
                  <a:moveTo>
                    <a:pt x="1" y="1"/>
                  </a:moveTo>
                  <a:cubicBezTo>
                    <a:pt x="297" y="242"/>
                    <a:pt x="539" y="464"/>
                    <a:pt x="836" y="706"/>
                  </a:cubicBezTo>
                  <a:cubicBezTo>
                    <a:pt x="613" y="464"/>
                    <a:pt x="464" y="242"/>
                    <a:pt x="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2"/>
            <p:cNvSpPr/>
            <p:nvPr/>
          </p:nvSpPr>
          <p:spPr>
            <a:xfrm>
              <a:off x="1102275" y="1699950"/>
              <a:ext cx="100200" cy="488925"/>
            </a:xfrm>
            <a:custGeom>
              <a:rect b="b" l="l" r="r" t="t"/>
              <a:pathLst>
                <a:path extrusionOk="0" h="19557" w="4008">
                  <a:moveTo>
                    <a:pt x="149" y="0"/>
                  </a:moveTo>
                  <a:cubicBezTo>
                    <a:pt x="0" y="74"/>
                    <a:pt x="0" y="149"/>
                    <a:pt x="0" y="223"/>
                  </a:cubicBezTo>
                  <a:lnTo>
                    <a:pt x="3006" y="15920"/>
                  </a:lnTo>
                  <a:cubicBezTo>
                    <a:pt x="3247" y="17070"/>
                    <a:pt x="3470" y="18239"/>
                    <a:pt x="3618" y="19389"/>
                  </a:cubicBezTo>
                  <a:cubicBezTo>
                    <a:pt x="3711" y="19482"/>
                    <a:pt x="3785" y="19482"/>
                    <a:pt x="3785" y="19556"/>
                  </a:cubicBezTo>
                  <a:lnTo>
                    <a:pt x="3859" y="19556"/>
                  </a:lnTo>
                  <a:cubicBezTo>
                    <a:pt x="3859" y="19482"/>
                    <a:pt x="3934" y="19389"/>
                    <a:pt x="4008" y="19315"/>
                  </a:cubicBezTo>
                  <a:cubicBezTo>
                    <a:pt x="3859" y="18165"/>
                    <a:pt x="3618" y="16996"/>
                    <a:pt x="3395" y="15845"/>
                  </a:cubicBezTo>
                  <a:lnTo>
                    <a:pt x="297" y="149"/>
                  </a:lnTo>
                  <a:cubicBezTo>
                    <a:pt x="297" y="74"/>
                    <a:pt x="223" y="0"/>
                    <a:pt x="1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2"/>
            <p:cNvSpPr/>
            <p:nvPr/>
          </p:nvSpPr>
          <p:spPr>
            <a:xfrm>
              <a:off x="1065150" y="1711550"/>
              <a:ext cx="89100" cy="446225"/>
            </a:xfrm>
            <a:custGeom>
              <a:rect b="b" l="l" r="r" t="t"/>
              <a:pathLst>
                <a:path extrusionOk="0" h="17849" w="3564">
                  <a:moveTo>
                    <a:pt x="780" y="0"/>
                  </a:moveTo>
                  <a:cubicBezTo>
                    <a:pt x="706" y="0"/>
                    <a:pt x="632" y="74"/>
                    <a:pt x="632" y="149"/>
                  </a:cubicBezTo>
                  <a:cubicBezTo>
                    <a:pt x="1" y="5937"/>
                    <a:pt x="854" y="11967"/>
                    <a:pt x="3025" y="17385"/>
                  </a:cubicBezTo>
                  <a:cubicBezTo>
                    <a:pt x="3173" y="17534"/>
                    <a:pt x="3415" y="17701"/>
                    <a:pt x="3563" y="17849"/>
                  </a:cubicBezTo>
                  <a:cubicBezTo>
                    <a:pt x="1318" y="12283"/>
                    <a:pt x="390" y="6179"/>
                    <a:pt x="928" y="149"/>
                  </a:cubicBezTo>
                  <a:cubicBezTo>
                    <a:pt x="928" y="74"/>
                    <a:pt x="854" y="0"/>
                    <a:pt x="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2"/>
            <p:cNvSpPr/>
            <p:nvPr/>
          </p:nvSpPr>
          <p:spPr>
            <a:xfrm>
              <a:off x="612900" y="1690200"/>
              <a:ext cx="429100" cy="214325"/>
            </a:xfrm>
            <a:custGeom>
              <a:rect b="b" l="l" r="r" t="t"/>
              <a:pathLst>
                <a:path extrusionOk="0" h="8573" w="17164">
                  <a:moveTo>
                    <a:pt x="17015" y="1"/>
                  </a:moveTo>
                  <a:cubicBezTo>
                    <a:pt x="16940" y="1"/>
                    <a:pt x="16866" y="1"/>
                    <a:pt x="16792" y="75"/>
                  </a:cubicBezTo>
                  <a:cubicBezTo>
                    <a:pt x="15864" y="1151"/>
                    <a:pt x="14547" y="1856"/>
                    <a:pt x="13155" y="2617"/>
                  </a:cubicBezTo>
                  <a:cubicBezTo>
                    <a:pt x="8981" y="4862"/>
                    <a:pt x="4491" y="6791"/>
                    <a:pt x="1" y="8350"/>
                  </a:cubicBezTo>
                  <a:cubicBezTo>
                    <a:pt x="168" y="8424"/>
                    <a:pt x="316" y="8498"/>
                    <a:pt x="464" y="8573"/>
                  </a:cubicBezTo>
                  <a:cubicBezTo>
                    <a:pt x="4880" y="7033"/>
                    <a:pt x="9203" y="5103"/>
                    <a:pt x="13378" y="2932"/>
                  </a:cubicBezTo>
                  <a:cubicBezTo>
                    <a:pt x="14770" y="2153"/>
                    <a:pt x="16087" y="1466"/>
                    <a:pt x="17089" y="223"/>
                  </a:cubicBezTo>
                  <a:cubicBezTo>
                    <a:pt x="17163" y="149"/>
                    <a:pt x="17163" y="75"/>
                    <a:pt x="17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2"/>
            <p:cNvSpPr/>
            <p:nvPr/>
          </p:nvSpPr>
          <p:spPr>
            <a:xfrm>
              <a:off x="748350" y="1705500"/>
              <a:ext cx="297825" cy="230100"/>
            </a:xfrm>
            <a:custGeom>
              <a:rect b="b" l="l" r="r" t="t"/>
              <a:pathLst>
                <a:path extrusionOk="0" h="9204" w="11913">
                  <a:moveTo>
                    <a:pt x="11838" y="1"/>
                  </a:moveTo>
                  <a:cubicBezTo>
                    <a:pt x="8665" y="3953"/>
                    <a:pt x="4565" y="7107"/>
                    <a:pt x="0" y="9204"/>
                  </a:cubicBezTo>
                  <a:lnTo>
                    <a:pt x="854" y="9204"/>
                  </a:lnTo>
                  <a:cubicBezTo>
                    <a:pt x="4565" y="7348"/>
                    <a:pt x="7960" y="4881"/>
                    <a:pt x="10817" y="1782"/>
                  </a:cubicBezTo>
                  <a:cubicBezTo>
                    <a:pt x="11059" y="1318"/>
                    <a:pt x="11448" y="854"/>
                    <a:pt x="11838" y="539"/>
                  </a:cubicBezTo>
                  <a:cubicBezTo>
                    <a:pt x="11838" y="391"/>
                    <a:pt x="11912" y="149"/>
                    <a:pt x="119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2"/>
            <p:cNvSpPr/>
            <p:nvPr/>
          </p:nvSpPr>
          <p:spPr>
            <a:xfrm>
              <a:off x="1018775" y="1718950"/>
              <a:ext cx="25525" cy="31125"/>
            </a:xfrm>
            <a:custGeom>
              <a:rect b="b" l="l" r="r" t="t"/>
              <a:pathLst>
                <a:path extrusionOk="0" h="1245" w="1021">
                  <a:moveTo>
                    <a:pt x="1021" y="1"/>
                  </a:moveTo>
                  <a:cubicBezTo>
                    <a:pt x="631" y="316"/>
                    <a:pt x="242" y="780"/>
                    <a:pt x="0" y="1244"/>
                  </a:cubicBezTo>
                  <a:cubicBezTo>
                    <a:pt x="316" y="854"/>
                    <a:pt x="631" y="465"/>
                    <a:pt x="1021" y="75"/>
                  </a:cubicBezTo>
                  <a:lnTo>
                    <a:pt x="10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2"/>
            <p:cNvSpPr/>
            <p:nvPr/>
          </p:nvSpPr>
          <p:spPr>
            <a:xfrm>
              <a:off x="680625" y="1703650"/>
              <a:ext cx="25" cy="25"/>
            </a:xfrm>
            <a:custGeom>
              <a:rect b="b" l="l" r="r" t="t"/>
              <a:pathLst>
                <a:path extrusionOk="0" h="1" w="1">
                  <a:moveTo>
                    <a:pt x="1" y="1"/>
                  </a:moveTo>
                  <a:lnTo>
                    <a:pt x="1"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2"/>
            <p:cNvSpPr/>
            <p:nvPr/>
          </p:nvSpPr>
          <p:spPr>
            <a:xfrm>
              <a:off x="680625" y="1647525"/>
              <a:ext cx="342350" cy="56150"/>
            </a:xfrm>
            <a:custGeom>
              <a:rect b="b" l="l" r="r" t="t"/>
              <a:pathLst>
                <a:path extrusionOk="0" h="2246" w="13694">
                  <a:moveTo>
                    <a:pt x="13452" y="1"/>
                  </a:moveTo>
                  <a:cubicBezTo>
                    <a:pt x="10205" y="149"/>
                    <a:pt x="6884" y="316"/>
                    <a:pt x="3637" y="928"/>
                  </a:cubicBezTo>
                  <a:cubicBezTo>
                    <a:pt x="2635" y="1077"/>
                    <a:pt x="1707" y="1318"/>
                    <a:pt x="854" y="1633"/>
                  </a:cubicBezTo>
                  <a:cubicBezTo>
                    <a:pt x="539" y="1856"/>
                    <a:pt x="316" y="2005"/>
                    <a:pt x="1" y="2246"/>
                  </a:cubicBezTo>
                  <a:cubicBezTo>
                    <a:pt x="1169" y="1856"/>
                    <a:pt x="2394" y="1541"/>
                    <a:pt x="3711" y="1318"/>
                  </a:cubicBezTo>
                  <a:cubicBezTo>
                    <a:pt x="6884" y="613"/>
                    <a:pt x="10279" y="539"/>
                    <a:pt x="13452" y="390"/>
                  </a:cubicBezTo>
                  <a:cubicBezTo>
                    <a:pt x="13619" y="390"/>
                    <a:pt x="13693" y="316"/>
                    <a:pt x="13693" y="149"/>
                  </a:cubicBezTo>
                  <a:cubicBezTo>
                    <a:pt x="13619" y="75"/>
                    <a:pt x="13526" y="1"/>
                    <a:pt x="134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2"/>
            <p:cNvSpPr/>
            <p:nvPr/>
          </p:nvSpPr>
          <p:spPr>
            <a:xfrm>
              <a:off x="595750" y="1657275"/>
              <a:ext cx="436950" cy="156325"/>
            </a:xfrm>
            <a:custGeom>
              <a:rect b="b" l="l" r="r" t="t"/>
              <a:pathLst>
                <a:path extrusionOk="0" h="6253" w="17478">
                  <a:moveTo>
                    <a:pt x="17163" y="0"/>
                  </a:moveTo>
                  <a:cubicBezTo>
                    <a:pt x="13916" y="613"/>
                    <a:pt x="10669" y="1466"/>
                    <a:pt x="7496" y="2468"/>
                  </a:cubicBezTo>
                  <a:cubicBezTo>
                    <a:pt x="5177" y="3247"/>
                    <a:pt x="2635" y="4175"/>
                    <a:pt x="390" y="5566"/>
                  </a:cubicBezTo>
                  <a:cubicBezTo>
                    <a:pt x="223" y="5789"/>
                    <a:pt x="149" y="6030"/>
                    <a:pt x="0" y="6253"/>
                  </a:cubicBezTo>
                  <a:cubicBezTo>
                    <a:pt x="2394" y="4639"/>
                    <a:pt x="5102" y="3637"/>
                    <a:pt x="7570" y="2858"/>
                  </a:cubicBezTo>
                  <a:cubicBezTo>
                    <a:pt x="10743" y="1856"/>
                    <a:pt x="13990" y="1002"/>
                    <a:pt x="17237" y="390"/>
                  </a:cubicBezTo>
                  <a:cubicBezTo>
                    <a:pt x="17385" y="390"/>
                    <a:pt x="17478" y="316"/>
                    <a:pt x="17385" y="149"/>
                  </a:cubicBezTo>
                  <a:cubicBezTo>
                    <a:pt x="17385" y="75"/>
                    <a:pt x="17311" y="0"/>
                    <a:pt x="17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2"/>
            <p:cNvSpPr/>
            <p:nvPr/>
          </p:nvSpPr>
          <p:spPr>
            <a:xfrm>
              <a:off x="572550" y="1676750"/>
              <a:ext cx="477325" cy="200875"/>
            </a:xfrm>
            <a:custGeom>
              <a:rect b="b" l="l" r="r" t="t"/>
              <a:pathLst>
                <a:path extrusionOk="0" h="8035" w="19093">
                  <a:moveTo>
                    <a:pt x="19092" y="1"/>
                  </a:moveTo>
                  <a:cubicBezTo>
                    <a:pt x="15530" y="1151"/>
                    <a:pt x="11819" y="2320"/>
                    <a:pt x="8276" y="3786"/>
                  </a:cubicBezTo>
                  <a:cubicBezTo>
                    <a:pt x="5492" y="4936"/>
                    <a:pt x="2784" y="6179"/>
                    <a:pt x="75" y="7571"/>
                  </a:cubicBezTo>
                  <a:cubicBezTo>
                    <a:pt x="75" y="7719"/>
                    <a:pt x="0" y="7793"/>
                    <a:pt x="0" y="7960"/>
                  </a:cubicBezTo>
                  <a:lnTo>
                    <a:pt x="75" y="8034"/>
                  </a:lnTo>
                  <a:cubicBezTo>
                    <a:pt x="2784" y="6569"/>
                    <a:pt x="5567" y="5251"/>
                    <a:pt x="8424" y="4082"/>
                  </a:cubicBezTo>
                  <a:cubicBezTo>
                    <a:pt x="11671" y="2784"/>
                    <a:pt x="15066" y="1689"/>
                    <a:pt x="18406" y="613"/>
                  </a:cubicBezTo>
                  <a:lnTo>
                    <a:pt x="18406" y="539"/>
                  </a:lnTo>
                  <a:cubicBezTo>
                    <a:pt x="18480" y="539"/>
                    <a:pt x="18480" y="464"/>
                    <a:pt x="18554" y="464"/>
                  </a:cubicBezTo>
                  <a:cubicBezTo>
                    <a:pt x="18554" y="464"/>
                    <a:pt x="18554" y="539"/>
                    <a:pt x="18629" y="539"/>
                  </a:cubicBezTo>
                  <a:cubicBezTo>
                    <a:pt x="18777" y="464"/>
                    <a:pt x="18944" y="372"/>
                    <a:pt x="19018" y="372"/>
                  </a:cubicBezTo>
                  <a:cubicBezTo>
                    <a:pt x="19092" y="223"/>
                    <a:pt x="19092" y="75"/>
                    <a:pt x="190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2"/>
            <p:cNvSpPr/>
            <p:nvPr/>
          </p:nvSpPr>
          <p:spPr>
            <a:xfrm>
              <a:off x="694075" y="1359475"/>
              <a:ext cx="347925" cy="284375"/>
            </a:xfrm>
            <a:custGeom>
              <a:rect b="b" l="l" r="r" t="t"/>
              <a:pathLst>
                <a:path extrusionOk="0" h="11375" w="13917">
                  <a:moveTo>
                    <a:pt x="1" y="1"/>
                  </a:moveTo>
                  <a:lnTo>
                    <a:pt x="1" y="242"/>
                  </a:lnTo>
                  <a:cubicBezTo>
                    <a:pt x="1" y="316"/>
                    <a:pt x="93" y="465"/>
                    <a:pt x="93" y="632"/>
                  </a:cubicBezTo>
                  <a:cubicBezTo>
                    <a:pt x="780" y="1392"/>
                    <a:pt x="1485" y="2097"/>
                    <a:pt x="2097" y="2858"/>
                  </a:cubicBezTo>
                  <a:cubicBezTo>
                    <a:pt x="2876" y="3711"/>
                    <a:pt x="3563" y="4565"/>
                    <a:pt x="4342" y="5344"/>
                  </a:cubicBezTo>
                  <a:cubicBezTo>
                    <a:pt x="6661" y="7663"/>
                    <a:pt x="9519" y="9593"/>
                    <a:pt x="12525" y="10910"/>
                  </a:cubicBezTo>
                  <a:cubicBezTo>
                    <a:pt x="8740" y="9742"/>
                    <a:pt x="4806" y="8424"/>
                    <a:pt x="1559" y="6031"/>
                  </a:cubicBezTo>
                  <a:lnTo>
                    <a:pt x="1559" y="6031"/>
                  </a:lnTo>
                  <a:lnTo>
                    <a:pt x="1782" y="6736"/>
                  </a:lnTo>
                  <a:cubicBezTo>
                    <a:pt x="3563" y="7886"/>
                    <a:pt x="5493" y="8814"/>
                    <a:pt x="7422" y="9593"/>
                  </a:cubicBezTo>
                  <a:cubicBezTo>
                    <a:pt x="8443" y="9983"/>
                    <a:pt x="9445" y="10280"/>
                    <a:pt x="10372" y="10595"/>
                  </a:cubicBezTo>
                  <a:cubicBezTo>
                    <a:pt x="10910" y="10669"/>
                    <a:pt x="11448" y="10743"/>
                    <a:pt x="11986" y="10910"/>
                  </a:cubicBezTo>
                  <a:cubicBezTo>
                    <a:pt x="12302" y="10985"/>
                    <a:pt x="12988" y="11133"/>
                    <a:pt x="13452" y="11300"/>
                  </a:cubicBezTo>
                  <a:lnTo>
                    <a:pt x="13545" y="11300"/>
                  </a:lnTo>
                  <a:cubicBezTo>
                    <a:pt x="13619" y="11300"/>
                    <a:pt x="13619" y="11374"/>
                    <a:pt x="13693" y="11374"/>
                  </a:cubicBezTo>
                  <a:lnTo>
                    <a:pt x="13768" y="11374"/>
                  </a:lnTo>
                  <a:cubicBezTo>
                    <a:pt x="13842" y="11374"/>
                    <a:pt x="13916" y="11374"/>
                    <a:pt x="13916" y="11300"/>
                  </a:cubicBezTo>
                  <a:lnTo>
                    <a:pt x="13916" y="11207"/>
                  </a:lnTo>
                  <a:cubicBezTo>
                    <a:pt x="13916" y="11133"/>
                    <a:pt x="13842" y="11059"/>
                    <a:pt x="13842" y="10985"/>
                  </a:cubicBezTo>
                  <a:cubicBezTo>
                    <a:pt x="10372" y="9742"/>
                    <a:pt x="7200" y="7663"/>
                    <a:pt x="4639" y="5029"/>
                  </a:cubicBezTo>
                  <a:cubicBezTo>
                    <a:pt x="3878" y="4250"/>
                    <a:pt x="3099" y="3415"/>
                    <a:pt x="2413" y="2635"/>
                  </a:cubicBezTo>
                  <a:cubicBezTo>
                    <a:pt x="1633" y="1708"/>
                    <a:pt x="854" y="85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2"/>
            <p:cNvSpPr/>
            <p:nvPr/>
          </p:nvSpPr>
          <p:spPr>
            <a:xfrm>
              <a:off x="953375" y="1624325"/>
              <a:ext cx="77025" cy="23225"/>
            </a:xfrm>
            <a:custGeom>
              <a:rect b="b" l="l" r="r" t="t"/>
              <a:pathLst>
                <a:path extrusionOk="0" h="929" w="3081">
                  <a:moveTo>
                    <a:pt x="0" y="1"/>
                  </a:moveTo>
                  <a:lnTo>
                    <a:pt x="0" y="1"/>
                  </a:lnTo>
                  <a:cubicBezTo>
                    <a:pt x="1002" y="316"/>
                    <a:pt x="1930" y="613"/>
                    <a:pt x="2858" y="929"/>
                  </a:cubicBezTo>
                  <a:lnTo>
                    <a:pt x="2932" y="929"/>
                  </a:lnTo>
                  <a:cubicBezTo>
                    <a:pt x="3006" y="929"/>
                    <a:pt x="3080" y="854"/>
                    <a:pt x="3080" y="780"/>
                  </a:cubicBezTo>
                  <a:lnTo>
                    <a:pt x="3080" y="706"/>
                  </a:lnTo>
                  <a:cubicBezTo>
                    <a:pt x="2616" y="539"/>
                    <a:pt x="1930" y="391"/>
                    <a:pt x="1614" y="316"/>
                  </a:cubicBezTo>
                  <a:cubicBezTo>
                    <a:pt x="1076" y="149"/>
                    <a:pt x="538" y="7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2"/>
            <p:cNvSpPr/>
            <p:nvPr/>
          </p:nvSpPr>
          <p:spPr>
            <a:xfrm>
              <a:off x="864300" y="1346025"/>
              <a:ext cx="205050" cy="263025"/>
            </a:xfrm>
            <a:custGeom>
              <a:rect b="b" l="l" r="r" t="t"/>
              <a:pathLst>
                <a:path extrusionOk="0" h="10521" w="8202">
                  <a:moveTo>
                    <a:pt x="1" y="1"/>
                  </a:moveTo>
                  <a:lnTo>
                    <a:pt x="1" y="1"/>
                  </a:lnTo>
                  <a:cubicBezTo>
                    <a:pt x="3396" y="2858"/>
                    <a:pt x="6179" y="6420"/>
                    <a:pt x="7961" y="10446"/>
                  </a:cubicBezTo>
                  <a:cubicBezTo>
                    <a:pt x="8035" y="10521"/>
                    <a:pt x="8035" y="10521"/>
                    <a:pt x="8128" y="10521"/>
                  </a:cubicBezTo>
                  <a:cubicBezTo>
                    <a:pt x="8202" y="10446"/>
                    <a:pt x="8202" y="10280"/>
                    <a:pt x="8202" y="10131"/>
                  </a:cubicBezTo>
                  <a:lnTo>
                    <a:pt x="8202" y="10057"/>
                  </a:lnTo>
                  <a:lnTo>
                    <a:pt x="8202" y="9890"/>
                  </a:lnTo>
                  <a:cubicBezTo>
                    <a:pt x="6495" y="6272"/>
                    <a:pt x="4027" y="3099"/>
                    <a:pt x="1003" y="390"/>
                  </a:cubicBezTo>
                  <a:cubicBezTo>
                    <a:pt x="706" y="242"/>
                    <a:pt x="391" y="14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2"/>
            <p:cNvSpPr/>
            <p:nvPr/>
          </p:nvSpPr>
          <p:spPr>
            <a:xfrm>
              <a:off x="746500" y="1330725"/>
              <a:ext cx="318675" cy="291775"/>
            </a:xfrm>
            <a:custGeom>
              <a:rect b="b" l="l" r="r" t="t"/>
              <a:pathLst>
                <a:path extrusionOk="0" h="11671" w="12747">
                  <a:moveTo>
                    <a:pt x="779" y="0"/>
                  </a:moveTo>
                  <a:cubicBezTo>
                    <a:pt x="464" y="0"/>
                    <a:pt x="223" y="0"/>
                    <a:pt x="0" y="75"/>
                  </a:cubicBezTo>
                  <a:cubicBezTo>
                    <a:pt x="5177" y="2468"/>
                    <a:pt x="9593" y="6494"/>
                    <a:pt x="12376" y="11522"/>
                  </a:cubicBezTo>
                  <a:cubicBezTo>
                    <a:pt x="12376" y="11597"/>
                    <a:pt x="12450" y="11597"/>
                    <a:pt x="12450" y="11597"/>
                  </a:cubicBezTo>
                  <a:lnTo>
                    <a:pt x="12524" y="11671"/>
                  </a:lnTo>
                  <a:lnTo>
                    <a:pt x="12598" y="11597"/>
                  </a:lnTo>
                  <a:cubicBezTo>
                    <a:pt x="12673" y="11597"/>
                    <a:pt x="12747" y="11430"/>
                    <a:pt x="12673" y="11355"/>
                  </a:cubicBezTo>
                  <a:cubicBezTo>
                    <a:pt x="9964" y="6494"/>
                    <a:pt x="5715" y="2468"/>
                    <a:pt x="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2"/>
            <p:cNvSpPr/>
            <p:nvPr/>
          </p:nvSpPr>
          <p:spPr>
            <a:xfrm>
              <a:off x="690375" y="1338150"/>
              <a:ext cx="367375" cy="313125"/>
            </a:xfrm>
            <a:custGeom>
              <a:rect b="b" l="l" r="r" t="t"/>
              <a:pathLst>
                <a:path extrusionOk="0" h="12525" w="14695">
                  <a:moveTo>
                    <a:pt x="390" y="0"/>
                  </a:moveTo>
                  <a:cubicBezTo>
                    <a:pt x="241" y="93"/>
                    <a:pt x="149" y="93"/>
                    <a:pt x="0" y="93"/>
                  </a:cubicBezTo>
                  <a:lnTo>
                    <a:pt x="0" y="241"/>
                  </a:lnTo>
                  <a:cubicBezTo>
                    <a:pt x="5492" y="3025"/>
                    <a:pt x="10279" y="6958"/>
                    <a:pt x="13990" y="11838"/>
                  </a:cubicBezTo>
                  <a:cubicBezTo>
                    <a:pt x="14064" y="11912"/>
                    <a:pt x="14064" y="11986"/>
                    <a:pt x="14064" y="12060"/>
                  </a:cubicBezTo>
                  <a:cubicBezTo>
                    <a:pt x="14231" y="12227"/>
                    <a:pt x="14305" y="12376"/>
                    <a:pt x="14454" y="12524"/>
                  </a:cubicBezTo>
                  <a:cubicBezTo>
                    <a:pt x="14528" y="12450"/>
                    <a:pt x="14621" y="12301"/>
                    <a:pt x="14695" y="12227"/>
                  </a:cubicBezTo>
                  <a:cubicBezTo>
                    <a:pt x="10984" y="7125"/>
                    <a:pt x="6030" y="2876"/>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2"/>
            <p:cNvSpPr/>
            <p:nvPr/>
          </p:nvSpPr>
          <p:spPr>
            <a:xfrm>
              <a:off x="976875" y="1586200"/>
              <a:ext cx="241375" cy="162100"/>
            </a:xfrm>
            <a:custGeom>
              <a:rect b="b" l="l" r="r" t="t"/>
              <a:pathLst>
                <a:path extrusionOk="0" h="6484" w="9655">
                  <a:moveTo>
                    <a:pt x="4488" y="0"/>
                  </a:moveTo>
                  <a:cubicBezTo>
                    <a:pt x="1726" y="0"/>
                    <a:pt x="0" y="3825"/>
                    <a:pt x="2530" y="5626"/>
                  </a:cubicBezTo>
                  <a:cubicBezTo>
                    <a:pt x="3300" y="6174"/>
                    <a:pt x="4216" y="6484"/>
                    <a:pt x="5118" y="6484"/>
                  </a:cubicBezTo>
                  <a:cubicBezTo>
                    <a:pt x="5499" y="6484"/>
                    <a:pt x="5877" y="6429"/>
                    <a:pt x="6241" y="6313"/>
                  </a:cubicBezTo>
                  <a:cubicBezTo>
                    <a:pt x="9655" y="5163"/>
                    <a:pt x="8096" y="598"/>
                    <a:pt x="5090" y="60"/>
                  </a:cubicBezTo>
                  <a:cubicBezTo>
                    <a:pt x="4885" y="20"/>
                    <a:pt x="4684" y="0"/>
                    <a:pt x="44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1_1">
    <p:spTree>
      <p:nvGrpSpPr>
        <p:cNvPr id="624" name="Shape 624"/>
        <p:cNvGrpSpPr/>
        <p:nvPr/>
      </p:nvGrpSpPr>
      <p:grpSpPr>
        <a:xfrm>
          <a:off x="0" y="0"/>
          <a:ext cx="0" cy="0"/>
          <a:chOff x="0" y="0"/>
          <a:chExt cx="0" cy="0"/>
        </a:xfrm>
      </p:grpSpPr>
      <p:grpSp>
        <p:nvGrpSpPr>
          <p:cNvPr id="625" name="Google Shape;625;p23"/>
          <p:cNvGrpSpPr/>
          <p:nvPr/>
        </p:nvGrpSpPr>
        <p:grpSpPr>
          <a:xfrm>
            <a:off x="175400" y="98775"/>
            <a:ext cx="8730863" cy="4891100"/>
            <a:chOff x="175400" y="98775"/>
            <a:chExt cx="8730863" cy="4891100"/>
          </a:xfrm>
        </p:grpSpPr>
        <p:grpSp>
          <p:nvGrpSpPr>
            <p:cNvPr id="626" name="Google Shape;626;p23"/>
            <p:cNvGrpSpPr/>
            <p:nvPr/>
          </p:nvGrpSpPr>
          <p:grpSpPr>
            <a:xfrm>
              <a:off x="175400" y="98775"/>
              <a:ext cx="944875" cy="918825"/>
              <a:chOff x="4281500" y="1208725"/>
              <a:chExt cx="944875" cy="918825"/>
            </a:xfrm>
          </p:grpSpPr>
          <p:sp>
            <p:nvSpPr>
              <p:cNvPr id="627" name="Google Shape;627;p23"/>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3"/>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3"/>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3"/>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3"/>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3"/>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3"/>
              <p:cNvSpPr/>
              <p:nvPr/>
            </p:nvSpPr>
            <p:spPr>
              <a:xfrm>
                <a:off x="4495800" y="1990000"/>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3"/>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3"/>
              <p:cNvSpPr/>
              <p:nvPr/>
            </p:nvSpPr>
            <p:spPr>
              <a:xfrm>
                <a:off x="5178100" y="1355775"/>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23"/>
            <p:cNvGrpSpPr/>
            <p:nvPr/>
          </p:nvGrpSpPr>
          <p:grpSpPr>
            <a:xfrm flipH="1">
              <a:off x="8053925" y="4172900"/>
              <a:ext cx="852338" cy="816975"/>
              <a:chOff x="4279413" y="1046125"/>
              <a:chExt cx="852338" cy="816975"/>
            </a:xfrm>
          </p:grpSpPr>
          <p:sp>
            <p:nvSpPr>
              <p:cNvPr id="637" name="Google Shape;637;p23"/>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3"/>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3"/>
              <p:cNvSpPr/>
              <p:nvPr/>
            </p:nvSpPr>
            <p:spPr>
              <a:xfrm>
                <a:off x="4282425" y="1758525"/>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3"/>
              <p:cNvSpPr/>
              <p:nvPr/>
            </p:nvSpPr>
            <p:spPr>
              <a:xfrm>
                <a:off x="4279413" y="10461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3"/>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3"/>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3"/>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3"/>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3"/>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6" name="Google Shape;646;p23"/>
          <p:cNvGrpSpPr/>
          <p:nvPr/>
        </p:nvGrpSpPr>
        <p:grpSpPr>
          <a:xfrm>
            <a:off x="-945646" y="-539008"/>
            <a:ext cx="11891410" cy="7432073"/>
            <a:chOff x="-945646" y="-539008"/>
            <a:chExt cx="11891410" cy="7432073"/>
          </a:xfrm>
        </p:grpSpPr>
        <p:sp>
          <p:nvSpPr>
            <p:cNvPr id="647" name="Google Shape;647;p23"/>
            <p:cNvSpPr/>
            <p:nvPr/>
          </p:nvSpPr>
          <p:spPr>
            <a:xfrm rot="-1414712">
              <a:off x="-377522" y="3536506"/>
              <a:ext cx="1586353" cy="3171681"/>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3"/>
            <p:cNvSpPr/>
            <p:nvPr/>
          </p:nvSpPr>
          <p:spPr>
            <a:xfrm flipH="1" rot="-2220788">
              <a:off x="8564525" y="-381065"/>
              <a:ext cx="1586380" cy="3171735"/>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 name="Google Shape;649;p2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0" name="Google Shape;650;p23"/>
          <p:cNvSpPr txBox="1"/>
          <p:nvPr>
            <p:ph idx="1" type="subTitle"/>
          </p:nvPr>
        </p:nvSpPr>
        <p:spPr>
          <a:xfrm>
            <a:off x="720000" y="1570175"/>
            <a:ext cx="3598500" cy="23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651" name="Google Shape;651;p23"/>
          <p:cNvSpPr txBox="1"/>
          <p:nvPr>
            <p:ph idx="2" type="subTitle"/>
          </p:nvPr>
        </p:nvSpPr>
        <p:spPr>
          <a:xfrm>
            <a:off x="4825525" y="1570175"/>
            <a:ext cx="3598500" cy="23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652" name="Google Shape;652;p23"/>
          <p:cNvGrpSpPr/>
          <p:nvPr/>
        </p:nvGrpSpPr>
        <p:grpSpPr>
          <a:xfrm rot="5400000">
            <a:off x="4102336" y="3807691"/>
            <a:ext cx="939325" cy="1591375"/>
            <a:chOff x="4866875" y="3024800"/>
            <a:chExt cx="939325" cy="1591375"/>
          </a:xfrm>
        </p:grpSpPr>
        <p:sp>
          <p:nvSpPr>
            <p:cNvPr id="653" name="Google Shape;653;p23"/>
            <p:cNvSpPr/>
            <p:nvPr/>
          </p:nvSpPr>
          <p:spPr>
            <a:xfrm>
              <a:off x="5040825" y="3024800"/>
              <a:ext cx="203175" cy="260675"/>
            </a:xfrm>
            <a:custGeom>
              <a:rect b="b" l="l" r="r" t="t"/>
              <a:pathLst>
                <a:path extrusionOk="0" h="10427" w="8127">
                  <a:moveTo>
                    <a:pt x="4812" y="1"/>
                  </a:moveTo>
                  <a:cubicBezTo>
                    <a:pt x="3934" y="1"/>
                    <a:pt x="3046" y="350"/>
                    <a:pt x="2319" y="887"/>
                  </a:cubicBezTo>
                  <a:cubicBezTo>
                    <a:pt x="1559" y="1573"/>
                    <a:pt x="928" y="2501"/>
                    <a:pt x="538" y="3429"/>
                  </a:cubicBezTo>
                  <a:cubicBezTo>
                    <a:pt x="241" y="4282"/>
                    <a:pt x="0" y="5210"/>
                    <a:pt x="167" y="6063"/>
                  </a:cubicBezTo>
                  <a:cubicBezTo>
                    <a:pt x="464" y="7214"/>
                    <a:pt x="1392" y="7993"/>
                    <a:pt x="2319" y="8698"/>
                  </a:cubicBezTo>
                  <a:cubicBezTo>
                    <a:pt x="2709" y="8995"/>
                    <a:pt x="3099" y="9236"/>
                    <a:pt x="3414" y="9533"/>
                  </a:cubicBezTo>
                  <a:cubicBezTo>
                    <a:pt x="3711" y="9774"/>
                    <a:pt x="4026" y="10238"/>
                    <a:pt x="4416" y="10386"/>
                  </a:cubicBezTo>
                  <a:cubicBezTo>
                    <a:pt x="4480" y="10414"/>
                    <a:pt x="4533" y="10426"/>
                    <a:pt x="4578" y="10426"/>
                  </a:cubicBezTo>
                  <a:cubicBezTo>
                    <a:pt x="4807" y="10426"/>
                    <a:pt x="4818" y="10100"/>
                    <a:pt x="4880" y="9774"/>
                  </a:cubicBezTo>
                  <a:cubicBezTo>
                    <a:pt x="5028" y="9384"/>
                    <a:pt x="5269" y="8921"/>
                    <a:pt x="5492" y="8531"/>
                  </a:cubicBezTo>
                  <a:cubicBezTo>
                    <a:pt x="6104" y="7677"/>
                    <a:pt x="6809" y="6991"/>
                    <a:pt x="7273" y="6063"/>
                  </a:cubicBezTo>
                  <a:cubicBezTo>
                    <a:pt x="7885" y="4987"/>
                    <a:pt x="8127" y="3670"/>
                    <a:pt x="7811" y="2501"/>
                  </a:cubicBezTo>
                  <a:cubicBezTo>
                    <a:pt x="7496" y="1351"/>
                    <a:pt x="6494" y="349"/>
                    <a:pt x="5269" y="33"/>
                  </a:cubicBezTo>
                  <a:cubicBezTo>
                    <a:pt x="5118" y="11"/>
                    <a:pt x="4965" y="1"/>
                    <a:pt x="4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3"/>
            <p:cNvSpPr/>
            <p:nvPr/>
          </p:nvSpPr>
          <p:spPr>
            <a:xfrm>
              <a:off x="5371550" y="3143975"/>
              <a:ext cx="156325" cy="218975"/>
            </a:xfrm>
            <a:custGeom>
              <a:rect b="b" l="l" r="r" t="t"/>
              <a:pathLst>
                <a:path extrusionOk="0" h="8759" w="6253">
                  <a:moveTo>
                    <a:pt x="3003" y="1"/>
                  </a:moveTo>
                  <a:cubicBezTo>
                    <a:pt x="2357" y="1"/>
                    <a:pt x="1714" y="190"/>
                    <a:pt x="1225" y="591"/>
                  </a:cubicBezTo>
                  <a:cubicBezTo>
                    <a:pt x="538" y="1222"/>
                    <a:pt x="148" y="2076"/>
                    <a:pt x="74" y="2910"/>
                  </a:cubicBezTo>
                  <a:cubicBezTo>
                    <a:pt x="0" y="3838"/>
                    <a:pt x="148" y="4692"/>
                    <a:pt x="464" y="5545"/>
                  </a:cubicBezTo>
                  <a:cubicBezTo>
                    <a:pt x="612" y="6157"/>
                    <a:pt x="761" y="6788"/>
                    <a:pt x="1076" y="7326"/>
                  </a:cubicBezTo>
                  <a:cubicBezTo>
                    <a:pt x="1225" y="7790"/>
                    <a:pt x="1466" y="8569"/>
                    <a:pt x="1930" y="8718"/>
                  </a:cubicBezTo>
                  <a:cubicBezTo>
                    <a:pt x="1997" y="8746"/>
                    <a:pt x="2062" y="8758"/>
                    <a:pt x="2125" y="8758"/>
                  </a:cubicBezTo>
                  <a:cubicBezTo>
                    <a:pt x="2565" y="8758"/>
                    <a:pt x="2906" y="8150"/>
                    <a:pt x="3247" y="7939"/>
                  </a:cubicBezTo>
                  <a:cubicBezTo>
                    <a:pt x="3711" y="7549"/>
                    <a:pt x="4249" y="7252"/>
                    <a:pt x="4713" y="6788"/>
                  </a:cubicBezTo>
                  <a:cubicBezTo>
                    <a:pt x="5566" y="6009"/>
                    <a:pt x="6178" y="4766"/>
                    <a:pt x="6253" y="3616"/>
                  </a:cubicBezTo>
                  <a:cubicBezTo>
                    <a:pt x="6253" y="2372"/>
                    <a:pt x="5715" y="1148"/>
                    <a:pt x="4639" y="443"/>
                  </a:cubicBezTo>
                  <a:cubicBezTo>
                    <a:pt x="4165" y="153"/>
                    <a:pt x="3583" y="1"/>
                    <a:pt x="3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3"/>
            <p:cNvSpPr/>
            <p:nvPr/>
          </p:nvSpPr>
          <p:spPr>
            <a:xfrm>
              <a:off x="4866875" y="3269000"/>
              <a:ext cx="236125" cy="164375"/>
            </a:xfrm>
            <a:custGeom>
              <a:rect b="b" l="l" r="r" t="t"/>
              <a:pathLst>
                <a:path extrusionOk="0" h="6575" w="9445">
                  <a:moveTo>
                    <a:pt x="3241" y="1"/>
                  </a:moveTo>
                  <a:cubicBezTo>
                    <a:pt x="2125" y="1"/>
                    <a:pt x="979" y="672"/>
                    <a:pt x="538" y="1713"/>
                  </a:cubicBezTo>
                  <a:cubicBezTo>
                    <a:pt x="0" y="2789"/>
                    <a:pt x="241" y="4181"/>
                    <a:pt x="928" y="5108"/>
                  </a:cubicBezTo>
                  <a:cubicBezTo>
                    <a:pt x="1707" y="6036"/>
                    <a:pt x="2950" y="6574"/>
                    <a:pt x="4101" y="6574"/>
                  </a:cubicBezTo>
                  <a:cubicBezTo>
                    <a:pt x="4880" y="6500"/>
                    <a:pt x="5641" y="6259"/>
                    <a:pt x="6346" y="6036"/>
                  </a:cubicBezTo>
                  <a:cubicBezTo>
                    <a:pt x="6958" y="5888"/>
                    <a:pt x="7663" y="5646"/>
                    <a:pt x="8275" y="5498"/>
                  </a:cubicBezTo>
                  <a:cubicBezTo>
                    <a:pt x="8350" y="5498"/>
                    <a:pt x="8581" y="5517"/>
                    <a:pt x="8804" y="5517"/>
                  </a:cubicBezTo>
                  <a:cubicBezTo>
                    <a:pt x="9027" y="5517"/>
                    <a:pt x="9240" y="5498"/>
                    <a:pt x="9277" y="5424"/>
                  </a:cubicBezTo>
                  <a:cubicBezTo>
                    <a:pt x="9444" y="5257"/>
                    <a:pt x="9055" y="4867"/>
                    <a:pt x="8888" y="4719"/>
                  </a:cubicBezTo>
                  <a:cubicBezTo>
                    <a:pt x="8053" y="3568"/>
                    <a:pt x="7125" y="2548"/>
                    <a:pt x="6105" y="1546"/>
                  </a:cubicBezTo>
                  <a:cubicBezTo>
                    <a:pt x="5344" y="860"/>
                    <a:pt x="4490" y="155"/>
                    <a:pt x="3414" y="6"/>
                  </a:cubicBezTo>
                  <a:cubicBezTo>
                    <a:pt x="3357" y="2"/>
                    <a:pt x="3299" y="1"/>
                    <a:pt x="3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3"/>
            <p:cNvSpPr/>
            <p:nvPr/>
          </p:nvSpPr>
          <p:spPr>
            <a:xfrm>
              <a:off x="5551050" y="3479525"/>
              <a:ext cx="178150" cy="209700"/>
            </a:xfrm>
            <a:custGeom>
              <a:rect b="b" l="l" r="r" t="t"/>
              <a:pathLst>
                <a:path extrusionOk="0" h="8388" w="7126">
                  <a:moveTo>
                    <a:pt x="3649" y="1"/>
                  </a:moveTo>
                  <a:cubicBezTo>
                    <a:pt x="2625" y="1"/>
                    <a:pt x="1584" y="458"/>
                    <a:pt x="928" y="1252"/>
                  </a:cubicBezTo>
                  <a:cubicBezTo>
                    <a:pt x="167" y="2328"/>
                    <a:pt x="0" y="3794"/>
                    <a:pt x="316" y="5111"/>
                  </a:cubicBezTo>
                  <a:cubicBezTo>
                    <a:pt x="631" y="6113"/>
                    <a:pt x="1095" y="7356"/>
                    <a:pt x="1782" y="8135"/>
                  </a:cubicBezTo>
                  <a:cubicBezTo>
                    <a:pt x="1949" y="8314"/>
                    <a:pt x="2136" y="8387"/>
                    <a:pt x="2335" y="8387"/>
                  </a:cubicBezTo>
                  <a:cubicBezTo>
                    <a:pt x="3062" y="8387"/>
                    <a:pt x="3937" y="7405"/>
                    <a:pt x="4490" y="7040"/>
                  </a:cubicBezTo>
                  <a:cubicBezTo>
                    <a:pt x="5270" y="6428"/>
                    <a:pt x="6105" y="5816"/>
                    <a:pt x="6569" y="4888"/>
                  </a:cubicBezTo>
                  <a:cubicBezTo>
                    <a:pt x="7125" y="3961"/>
                    <a:pt x="7125" y="2717"/>
                    <a:pt x="6569" y="1716"/>
                  </a:cubicBezTo>
                  <a:cubicBezTo>
                    <a:pt x="6030" y="788"/>
                    <a:pt x="4954" y="83"/>
                    <a:pt x="3878" y="9"/>
                  </a:cubicBezTo>
                  <a:cubicBezTo>
                    <a:pt x="3802" y="3"/>
                    <a:pt x="3725" y="1"/>
                    <a:pt x="3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3"/>
            <p:cNvSpPr/>
            <p:nvPr/>
          </p:nvSpPr>
          <p:spPr>
            <a:xfrm>
              <a:off x="5023650" y="3628350"/>
              <a:ext cx="247250" cy="161050"/>
            </a:xfrm>
            <a:custGeom>
              <a:rect b="b" l="l" r="r" t="t"/>
              <a:pathLst>
                <a:path extrusionOk="0" h="6442" w="9890">
                  <a:moveTo>
                    <a:pt x="4042" y="0"/>
                  </a:moveTo>
                  <a:cubicBezTo>
                    <a:pt x="3931" y="0"/>
                    <a:pt x="3821" y="4"/>
                    <a:pt x="3711" y="11"/>
                  </a:cubicBezTo>
                  <a:cubicBezTo>
                    <a:pt x="2617" y="86"/>
                    <a:pt x="1466" y="624"/>
                    <a:pt x="854" y="1551"/>
                  </a:cubicBezTo>
                  <a:cubicBezTo>
                    <a:pt x="149" y="2405"/>
                    <a:pt x="1" y="3722"/>
                    <a:pt x="539" y="4650"/>
                  </a:cubicBezTo>
                  <a:cubicBezTo>
                    <a:pt x="1077" y="5503"/>
                    <a:pt x="1930" y="5967"/>
                    <a:pt x="2858" y="6190"/>
                  </a:cubicBezTo>
                  <a:cubicBezTo>
                    <a:pt x="3399" y="6359"/>
                    <a:pt x="3968" y="6441"/>
                    <a:pt x="4545" y="6441"/>
                  </a:cubicBezTo>
                  <a:cubicBezTo>
                    <a:pt x="5294" y="6441"/>
                    <a:pt x="6058" y="6303"/>
                    <a:pt x="6791" y="6041"/>
                  </a:cubicBezTo>
                  <a:cubicBezTo>
                    <a:pt x="7422" y="5800"/>
                    <a:pt x="7960" y="5503"/>
                    <a:pt x="8498" y="5114"/>
                  </a:cubicBezTo>
                  <a:cubicBezTo>
                    <a:pt x="8888" y="4798"/>
                    <a:pt x="9741" y="4112"/>
                    <a:pt x="9816" y="3574"/>
                  </a:cubicBezTo>
                  <a:cubicBezTo>
                    <a:pt x="9890" y="3110"/>
                    <a:pt x="9036" y="2331"/>
                    <a:pt x="8647" y="2015"/>
                  </a:cubicBezTo>
                  <a:cubicBezTo>
                    <a:pt x="8109" y="1551"/>
                    <a:pt x="7571" y="1162"/>
                    <a:pt x="6958" y="791"/>
                  </a:cubicBezTo>
                  <a:cubicBezTo>
                    <a:pt x="6058" y="291"/>
                    <a:pt x="5023" y="0"/>
                    <a:pt x="4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3"/>
            <p:cNvSpPr/>
            <p:nvPr/>
          </p:nvSpPr>
          <p:spPr>
            <a:xfrm>
              <a:off x="5640100" y="3845975"/>
              <a:ext cx="166100" cy="197725"/>
            </a:xfrm>
            <a:custGeom>
              <a:rect b="b" l="l" r="r" t="t"/>
              <a:pathLst>
                <a:path extrusionOk="0" h="7909" w="6644">
                  <a:moveTo>
                    <a:pt x="3119" y="0"/>
                  </a:moveTo>
                  <a:cubicBezTo>
                    <a:pt x="2566" y="0"/>
                    <a:pt x="2019" y="156"/>
                    <a:pt x="1541" y="509"/>
                  </a:cubicBezTo>
                  <a:cubicBezTo>
                    <a:pt x="780" y="973"/>
                    <a:pt x="316" y="1901"/>
                    <a:pt x="149" y="2754"/>
                  </a:cubicBezTo>
                  <a:cubicBezTo>
                    <a:pt x="1" y="3682"/>
                    <a:pt x="75" y="4609"/>
                    <a:pt x="149" y="5537"/>
                  </a:cubicBezTo>
                  <a:cubicBezTo>
                    <a:pt x="223" y="6149"/>
                    <a:pt x="223" y="6929"/>
                    <a:pt x="465" y="7467"/>
                  </a:cubicBezTo>
                  <a:cubicBezTo>
                    <a:pt x="610" y="7818"/>
                    <a:pt x="857" y="7908"/>
                    <a:pt x="1166" y="7908"/>
                  </a:cubicBezTo>
                  <a:cubicBezTo>
                    <a:pt x="1331" y="7908"/>
                    <a:pt x="1514" y="7882"/>
                    <a:pt x="1708" y="7856"/>
                  </a:cubicBezTo>
                  <a:cubicBezTo>
                    <a:pt x="2932" y="7615"/>
                    <a:pt x="4491" y="7856"/>
                    <a:pt x="5493" y="7003"/>
                  </a:cubicBezTo>
                  <a:cubicBezTo>
                    <a:pt x="5957" y="6539"/>
                    <a:pt x="6179" y="6001"/>
                    <a:pt x="6346" y="5370"/>
                  </a:cubicBezTo>
                  <a:cubicBezTo>
                    <a:pt x="6569" y="4443"/>
                    <a:pt x="6643" y="3366"/>
                    <a:pt x="6253" y="2439"/>
                  </a:cubicBezTo>
                  <a:cubicBezTo>
                    <a:pt x="5957" y="1511"/>
                    <a:pt x="5252" y="732"/>
                    <a:pt x="4398" y="268"/>
                  </a:cubicBezTo>
                  <a:cubicBezTo>
                    <a:pt x="3990" y="96"/>
                    <a:pt x="3553" y="0"/>
                    <a:pt x="31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3"/>
            <p:cNvSpPr/>
            <p:nvPr/>
          </p:nvSpPr>
          <p:spPr>
            <a:xfrm>
              <a:off x="5214750" y="3848150"/>
              <a:ext cx="185575" cy="194125"/>
            </a:xfrm>
            <a:custGeom>
              <a:rect b="b" l="l" r="r" t="t"/>
              <a:pathLst>
                <a:path extrusionOk="0" h="7765" w="7423">
                  <a:moveTo>
                    <a:pt x="3338" y="0"/>
                  </a:moveTo>
                  <a:cubicBezTo>
                    <a:pt x="3048" y="0"/>
                    <a:pt x="2762" y="33"/>
                    <a:pt x="2487" y="107"/>
                  </a:cubicBezTo>
                  <a:cubicBezTo>
                    <a:pt x="1634" y="348"/>
                    <a:pt x="854" y="960"/>
                    <a:pt x="465" y="1739"/>
                  </a:cubicBezTo>
                  <a:cubicBezTo>
                    <a:pt x="1" y="2741"/>
                    <a:pt x="242" y="3892"/>
                    <a:pt x="780" y="4894"/>
                  </a:cubicBezTo>
                  <a:cubicBezTo>
                    <a:pt x="1318" y="5914"/>
                    <a:pt x="2394" y="6990"/>
                    <a:pt x="3322" y="7602"/>
                  </a:cubicBezTo>
                  <a:cubicBezTo>
                    <a:pt x="3509" y="7715"/>
                    <a:pt x="3689" y="7764"/>
                    <a:pt x="3863" y="7764"/>
                  </a:cubicBezTo>
                  <a:cubicBezTo>
                    <a:pt x="4779" y="7764"/>
                    <a:pt x="5516" y="6402"/>
                    <a:pt x="6031" y="5747"/>
                  </a:cubicBezTo>
                  <a:cubicBezTo>
                    <a:pt x="6662" y="5061"/>
                    <a:pt x="7274" y="4281"/>
                    <a:pt x="7348" y="3354"/>
                  </a:cubicBezTo>
                  <a:cubicBezTo>
                    <a:pt x="7422" y="2667"/>
                    <a:pt x="7125" y="1962"/>
                    <a:pt x="6736" y="1498"/>
                  </a:cubicBezTo>
                  <a:cubicBezTo>
                    <a:pt x="6272" y="960"/>
                    <a:pt x="5734" y="571"/>
                    <a:pt x="5103" y="348"/>
                  </a:cubicBezTo>
                  <a:cubicBezTo>
                    <a:pt x="4531" y="137"/>
                    <a:pt x="3926" y="0"/>
                    <a:pt x="33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3"/>
            <p:cNvSpPr/>
            <p:nvPr/>
          </p:nvSpPr>
          <p:spPr>
            <a:xfrm>
              <a:off x="5077450" y="4018425"/>
              <a:ext cx="178150" cy="228025"/>
            </a:xfrm>
            <a:custGeom>
              <a:rect b="b" l="l" r="r" t="t"/>
              <a:pathLst>
                <a:path extrusionOk="0" h="9121" w="7126">
                  <a:moveTo>
                    <a:pt x="3602" y="1"/>
                  </a:moveTo>
                  <a:cubicBezTo>
                    <a:pt x="3458" y="1"/>
                    <a:pt x="3315" y="11"/>
                    <a:pt x="3174" y="31"/>
                  </a:cubicBezTo>
                  <a:cubicBezTo>
                    <a:pt x="1949" y="179"/>
                    <a:pt x="854" y="1033"/>
                    <a:pt x="390" y="2183"/>
                  </a:cubicBezTo>
                  <a:cubicBezTo>
                    <a:pt x="1" y="3185"/>
                    <a:pt x="168" y="4354"/>
                    <a:pt x="557" y="5430"/>
                  </a:cubicBezTo>
                  <a:cubicBezTo>
                    <a:pt x="1021" y="6673"/>
                    <a:pt x="1856" y="7749"/>
                    <a:pt x="2951" y="8528"/>
                  </a:cubicBezTo>
                  <a:cubicBezTo>
                    <a:pt x="3226" y="8686"/>
                    <a:pt x="3686" y="9121"/>
                    <a:pt x="4018" y="9121"/>
                  </a:cubicBezTo>
                  <a:cubicBezTo>
                    <a:pt x="4156" y="9121"/>
                    <a:pt x="4272" y="9045"/>
                    <a:pt x="4342" y="8844"/>
                  </a:cubicBezTo>
                  <a:cubicBezTo>
                    <a:pt x="4417" y="8528"/>
                    <a:pt x="4417" y="8213"/>
                    <a:pt x="4565" y="7916"/>
                  </a:cubicBezTo>
                  <a:cubicBezTo>
                    <a:pt x="4639" y="7526"/>
                    <a:pt x="4880" y="7211"/>
                    <a:pt x="5103" y="6896"/>
                  </a:cubicBezTo>
                  <a:cubicBezTo>
                    <a:pt x="5567" y="6209"/>
                    <a:pt x="6198" y="5671"/>
                    <a:pt x="6587" y="4892"/>
                  </a:cubicBezTo>
                  <a:cubicBezTo>
                    <a:pt x="7126" y="3816"/>
                    <a:pt x="7051" y="2424"/>
                    <a:pt x="6346" y="1422"/>
                  </a:cubicBezTo>
                  <a:cubicBezTo>
                    <a:pt x="5743" y="525"/>
                    <a:pt x="4651" y="1"/>
                    <a:pt x="36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3"/>
            <p:cNvSpPr/>
            <p:nvPr/>
          </p:nvSpPr>
          <p:spPr>
            <a:xfrm>
              <a:off x="5535750" y="4279750"/>
              <a:ext cx="193450" cy="146550"/>
            </a:xfrm>
            <a:custGeom>
              <a:rect b="b" l="l" r="r" t="t"/>
              <a:pathLst>
                <a:path extrusionOk="0" h="5862" w="7738">
                  <a:moveTo>
                    <a:pt x="4274" y="0"/>
                  </a:moveTo>
                  <a:cubicBezTo>
                    <a:pt x="4216" y="0"/>
                    <a:pt x="4159" y="2"/>
                    <a:pt x="4101" y="5"/>
                  </a:cubicBezTo>
                  <a:cubicBezTo>
                    <a:pt x="2857" y="79"/>
                    <a:pt x="1707" y="858"/>
                    <a:pt x="1076" y="2009"/>
                  </a:cubicBezTo>
                  <a:cubicBezTo>
                    <a:pt x="854" y="2565"/>
                    <a:pt x="612" y="3104"/>
                    <a:pt x="464" y="3716"/>
                  </a:cubicBezTo>
                  <a:cubicBezTo>
                    <a:pt x="390" y="4180"/>
                    <a:pt x="0" y="4792"/>
                    <a:pt x="0" y="5349"/>
                  </a:cubicBezTo>
                  <a:cubicBezTo>
                    <a:pt x="0" y="5759"/>
                    <a:pt x="176" y="5861"/>
                    <a:pt x="454" y="5861"/>
                  </a:cubicBezTo>
                  <a:cubicBezTo>
                    <a:pt x="590" y="5861"/>
                    <a:pt x="751" y="5837"/>
                    <a:pt x="928" y="5812"/>
                  </a:cubicBezTo>
                  <a:cubicBezTo>
                    <a:pt x="1234" y="5766"/>
                    <a:pt x="1563" y="5743"/>
                    <a:pt x="1893" y="5743"/>
                  </a:cubicBezTo>
                  <a:cubicBezTo>
                    <a:pt x="2222" y="5743"/>
                    <a:pt x="2551" y="5766"/>
                    <a:pt x="2857" y="5812"/>
                  </a:cubicBezTo>
                  <a:cubicBezTo>
                    <a:pt x="3241" y="5835"/>
                    <a:pt x="3632" y="5858"/>
                    <a:pt x="4016" y="5858"/>
                  </a:cubicBezTo>
                  <a:cubicBezTo>
                    <a:pt x="4877" y="5858"/>
                    <a:pt x="5704" y="5743"/>
                    <a:pt x="6346" y="5256"/>
                  </a:cubicBezTo>
                  <a:cubicBezTo>
                    <a:pt x="7348" y="4495"/>
                    <a:pt x="7737" y="2937"/>
                    <a:pt x="7181" y="1860"/>
                  </a:cubicBezTo>
                  <a:cubicBezTo>
                    <a:pt x="6666" y="761"/>
                    <a:pt x="5524" y="0"/>
                    <a:pt x="4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3"/>
            <p:cNvSpPr/>
            <p:nvPr/>
          </p:nvSpPr>
          <p:spPr>
            <a:xfrm>
              <a:off x="5012050" y="3147150"/>
              <a:ext cx="537175" cy="1469025"/>
            </a:xfrm>
            <a:custGeom>
              <a:rect b="b" l="l" r="r" t="t"/>
              <a:pathLst>
                <a:path extrusionOk="0" h="58761" w="21487">
                  <a:moveTo>
                    <a:pt x="4472" y="0"/>
                  </a:moveTo>
                  <a:cubicBezTo>
                    <a:pt x="4324" y="0"/>
                    <a:pt x="4175" y="167"/>
                    <a:pt x="4175" y="316"/>
                  </a:cubicBezTo>
                  <a:cubicBezTo>
                    <a:pt x="3934" y="3563"/>
                    <a:pt x="5400" y="7051"/>
                    <a:pt x="8573" y="10595"/>
                  </a:cubicBezTo>
                  <a:cubicBezTo>
                    <a:pt x="9500" y="11597"/>
                    <a:pt x="10502" y="12617"/>
                    <a:pt x="11430" y="13545"/>
                  </a:cubicBezTo>
                  <a:cubicBezTo>
                    <a:pt x="13137" y="15159"/>
                    <a:pt x="14844" y="16866"/>
                    <a:pt x="16161" y="18870"/>
                  </a:cubicBezTo>
                  <a:cubicBezTo>
                    <a:pt x="20410" y="25048"/>
                    <a:pt x="20800" y="33954"/>
                    <a:pt x="17163" y="41672"/>
                  </a:cubicBezTo>
                  <a:cubicBezTo>
                    <a:pt x="13137" y="49873"/>
                    <a:pt x="5715" y="55198"/>
                    <a:pt x="223" y="58223"/>
                  </a:cubicBezTo>
                  <a:cubicBezTo>
                    <a:pt x="75" y="58297"/>
                    <a:pt x="1" y="58445"/>
                    <a:pt x="75" y="58612"/>
                  </a:cubicBezTo>
                  <a:cubicBezTo>
                    <a:pt x="149" y="58686"/>
                    <a:pt x="223" y="58761"/>
                    <a:pt x="390" y="58761"/>
                  </a:cubicBezTo>
                  <a:lnTo>
                    <a:pt x="539" y="58761"/>
                  </a:lnTo>
                  <a:cubicBezTo>
                    <a:pt x="6105" y="55662"/>
                    <a:pt x="13675" y="50263"/>
                    <a:pt x="17701" y="41914"/>
                  </a:cubicBezTo>
                  <a:cubicBezTo>
                    <a:pt x="21486" y="34028"/>
                    <a:pt x="21097" y="24826"/>
                    <a:pt x="16699" y="18480"/>
                  </a:cubicBezTo>
                  <a:cubicBezTo>
                    <a:pt x="15308" y="16476"/>
                    <a:pt x="13601" y="14769"/>
                    <a:pt x="11894" y="13081"/>
                  </a:cubicBezTo>
                  <a:cubicBezTo>
                    <a:pt x="10966" y="12153"/>
                    <a:pt x="9964" y="11226"/>
                    <a:pt x="9036" y="10205"/>
                  </a:cubicBezTo>
                  <a:cubicBezTo>
                    <a:pt x="6031" y="6735"/>
                    <a:pt x="4565" y="3489"/>
                    <a:pt x="4788" y="390"/>
                  </a:cubicBezTo>
                  <a:cubicBezTo>
                    <a:pt x="4788" y="167"/>
                    <a:pt x="4639" y="0"/>
                    <a:pt x="44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3"/>
            <p:cNvSpPr/>
            <p:nvPr/>
          </p:nvSpPr>
          <p:spPr>
            <a:xfrm>
              <a:off x="4975400" y="3359825"/>
              <a:ext cx="332150" cy="127800"/>
            </a:xfrm>
            <a:custGeom>
              <a:rect b="b" l="l" r="r" t="t"/>
              <a:pathLst>
                <a:path extrusionOk="0" h="5112" w="13286">
                  <a:moveTo>
                    <a:pt x="641" y="0"/>
                  </a:moveTo>
                  <a:cubicBezTo>
                    <a:pt x="526" y="0"/>
                    <a:pt x="412" y="4"/>
                    <a:pt x="298" y="10"/>
                  </a:cubicBezTo>
                  <a:cubicBezTo>
                    <a:pt x="149" y="10"/>
                    <a:pt x="1" y="158"/>
                    <a:pt x="75" y="307"/>
                  </a:cubicBezTo>
                  <a:cubicBezTo>
                    <a:pt x="75" y="473"/>
                    <a:pt x="224" y="622"/>
                    <a:pt x="372" y="622"/>
                  </a:cubicBezTo>
                  <a:cubicBezTo>
                    <a:pt x="471" y="616"/>
                    <a:pt x="570" y="613"/>
                    <a:pt x="670" y="613"/>
                  </a:cubicBezTo>
                  <a:cubicBezTo>
                    <a:pt x="1826" y="613"/>
                    <a:pt x="3055" y="1011"/>
                    <a:pt x="4472" y="1865"/>
                  </a:cubicBezTo>
                  <a:cubicBezTo>
                    <a:pt x="5010" y="2162"/>
                    <a:pt x="5567" y="2477"/>
                    <a:pt x="6105" y="2793"/>
                  </a:cubicBezTo>
                  <a:cubicBezTo>
                    <a:pt x="6792" y="3331"/>
                    <a:pt x="7571" y="3795"/>
                    <a:pt x="8424" y="4184"/>
                  </a:cubicBezTo>
                  <a:cubicBezTo>
                    <a:pt x="9575" y="4797"/>
                    <a:pt x="10744" y="5112"/>
                    <a:pt x="11820" y="5112"/>
                  </a:cubicBezTo>
                  <a:cubicBezTo>
                    <a:pt x="12209" y="5112"/>
                    <a:pt x="12673" y="5112"/>
                    <a:pt x="12989" y="4945"/>
                  </a:cubicBezTo>
                  <a:cubicBezTo>
                    <a:pt x="13211" y="4945"/>
                    <a:pt x="13286" y="4797"/>
                    <a:pt x="13211" y="4648"/>
                  </a:cubicBezTo>
                  <a:cubicBezTo>
                    <a:pt x="13211" y="4466"/>
                    <a:pt x="13127" y="4379"/>
                    <a:pt x="13014" y="4379"/>
                  </a:cubicBezTo>
                  <a:cubicBezTo>
                    <a:pt x="12977" y="4379"/>
                    <a:pt x="12937" y="4389"/>
                    <a:pt x="12896" y="4407"/>
                  </a:cubicBezTo>
                  <a:cubicBezTo>
                    <a:pt x="12579" y="4472"/>
                    <a:pt x="12258" y="4501"/>
                    <a:pt x="11940" y="4501"/>
                  </a:cubicBezTo>
                  <a:cubicBezTo>
                    <a:pt x="10713" y="4501"/>
                    <a:pt x="9516" y="4073"/>
                    <a:pt x="8647" y="3646"/>
                  </a:cubicBezTo>
                  <a:cubicBezTo>
                    <a:pt x="7886" y="3257"/>
                    <a:pt x="7181" y="2793"/>
                    <a:pt x="6402" y="2329"/>
                  </a:cubicBezTo>
                  <a:cubicBezTo>
                    <a:pt x="5864" y="1939"/>
                    <a:pt x="5326" y="1624"/>
                    <a:pt x="4788" y="1327"/>
                  </a:cubicBezTo>
                  <a:cubicBezTo>
                    <a:pt x="3289" y="390"/>
                    <a:pt x="1930"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3"/>
            <p:cNvSpPr/>
            <p:nvPr/>
          </p:nvSpPr>
          <p:spPr>
            <a:xfrm>
              <a:off x="5398450" y="3228275"/>
              <a:ext cx="61700" cy="363725"/>
            </a:xfrm>
            <a:custGeom>
              <a:rect b="b" l="l" r="r" t="t"/>
              <a:pathLst>
                <a:path extrusionOk="0" h="14549" w="2468">
                  <a:moveTo>
                    <a:pt x="2189" y="1"/>
                  </a:moveTo>
                  <a:cubicBezTo>
                    <a:pt x="2133" y="1"/>
                    <a:pt x="2070" y="29"/>
                    <a:pt x="2004" y="95"/>
                  </a:cubicBezTo>
                  <a:cubicBezTo>
                    <a:pt x="1076" y="633"/>
                    <a:pt x="538" y="1635"/>
                    <a:pt x="390" y="2952"/>
                  </a:cubicBezTo>
                  <a:cubicBezTo>
                    <a:pt x="316" y="3806"/>
                    <a:pt x="390" y="4641"/>
                    <a:pt x="538" y="5494"/>
                  </a:cubicBezTo>
                  <a:cubicBezTo>
                    <a:pt x="538" y="5735"/>
                    <a:pt x="538" y="5884"/>
                    <a:pt x="612" y="6125"/>
                  </a:cubicBezTo>
                  <a:cubicBezTo>
                    <a:pt x="928" y="8815"/>
                    <a:pt x="705" y="11524"/>
                    <a:pt x="74" y="14159"/>
                  </a:cubicBezTo>
                  <a:cubicBezTo>
                    <a:pt x="0" y="14307"/>
                    <a:pt x="149" y="14549"/>
                    <a:pt x="316" y="14549"/>
                  </a:cubicBezTo>
                  <a:lnTo>
                    <a:pt x="390" y="14549"/>
                  </a:lnTo>
                  <a:cubicBezTo>
                    <a:pt x="538" y="14549"/>
                    <a:pt x="612" y="14474"/>
                    <a:pt x="705" y="14307"/>
                  </a:cubicBezTo>
                  <a:cubicBezTo>
                    <a:pt x="1317" y="11599"/>
                    <a:pt x="1540" y="8815"/>
                    <a:pt x="1243" y="6032"/>
                  </a:cubicBezTo>
                  <a:cubicBezTo>
                    <a:pt x="1169" y="5810"/>
                    <a:pt x="1169" y="5661"/>
                    <a:pt x="1169" y="5420"/>
                  </a:cubicBezTo>
                  <a:cubicBezTo>
                    <a:pt x="1002" y="4641"/>
                    <a:pt x="928" y="3806"/>
                    <a:pt x="1002" y="3027"/>
                  </a:cubicBezTo>
                  <a:cubicBezTo>
                    <a:pt x="1076" y="1951"/>
                    <a:pt x="1633" y="1023"/>
                    <a:pt x="2319" y="633"/>
                  </a:cubicBezTo>
                  <a:cubicBezTo>
                    <a:pt x="2468" y="466"/>
                    <a:pt x="2468" y="318"/>
                    <a:pt x="2394" y="169"/>
                  </a:cubicBezTo>
                  <a:cubicBezTo>
                    <a:pt x="2349" y="68"/>
                    <a:pt x="2276" y="1"/>
                    <a:pt x="2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3"/>
            <p:cNvSpPr/>
            <p:nvPr/>
          </p:nvSpPr>
          <p:spPr>
            <a:xfrm>
              <a:off x="5133575" y="3682825"/>
              <a:ext cx="379000" cy="158275"/>
            </a:xfrm>
            <a:custGeom>
              <a:rect b="b" l="l" r="r" t="t"/>
              <a:pathLst>
                <a:path extrusionOk="0" h="6331" w="15160">
                  <a:moveTo>
                    <a:pt x="1288" y="0"/>
                  </a:moveTo>
                  <a:cubicBezTo>
                    <a:pt x="932" y="0"/>
                    <a:pt x="583" y="26"/>
                    <a:pt x="242" y="77"/>
                  </a:cubicBezTo>
                  <a:cubicBezTo>
                    <a:pt x="75" y="77"/>
                    <a:pt x="1" y="226"/>
                    <a:pt x="1" y="467"/>
                  </a:cubicBezTo>
                  <a:cubicBezTo>
                    <a:pt x="1" y="615"/>
                    <a:pt x="168" y="690"/>
                    <a:pt x="390" y="690"/>
                  </a:cubicBezTo>
                  <a:cubicBezTo>
                    <a:pt x="667" y="648"/>
                    <a:pt x="949" y="627"/>
                    <a:pt x="1238" y="627"/>
                  </a:cubicBezTo>
                  <a:cubicBezTo>
                    <a:pt x="2477" y="627"/>
                    <a:pt x="3825" y="1013"/>
                    <a:pt x="5270" y="1766"/>
                  </a:cubicBezTo>
                  <a:cubicBezTo>
                    <a:pt x="6198" y="2230"/>
                    <a:pt x="7126" y="2860"/>
                    <a:pt x="7960" y="3399"/>
                  </a:cubicBezTo>
                  <a:cubicBezTo>
                    <a:pt x="8517" y="3788"/>
                    <a:pt x="9129" y="4178"/>
                    <a:pt x="9742" y="4549"/>
                  </a:cubicBezTo>
                  <a:cubicBezTo>
                    <a:pt x="11671" y="5718"/>
                    <a:pt x="13304" y="6330"/>
                    <a:pt x="14844" y="6330"/>
                  </a:cubicBezTo>
                  <a:cubicBezTo>
                    <a:pt x="15011" y="6330"/>
                    <a:pt x="15159" y="6182"/>
                    <a:pt x="15159" y="6033"/>
                  </a:cubicBezTo>
                  <a:cubicBezTo>
                    <a:pt x="15159" y="5866"/>
                    <a:pt x="15011" y="5718"/>
                    <a:pt x="14844" y="5718"/>
                  </a:cubicBezTo>
                  <a:cubicBezTo>
                    <a:pt x="13378" y="5644"/>
                    <a:pt x="11912" y="5180"/>
                    <a:pt x="10057" y="4011"/>
                  </a:cubicBezTo>
                  <a:cubicBezTo>
                    <a:pt x="9445" y="3714"/>
                    <a:pt x="8888" y="3324"/>
                    <a:pt x="8276" y="2935"/>
                  </a:cubicBezTo>
                  <a:cubicBezTo>
                    <a:pt x="7422" y="2322"/>
                    <a:pt x="6495" y="1692"/>
                    <a:pt x="5567" y="1153"/>
                  </a:cubicBezTo>
                  <a:cubicBezTo>
                    <a:pt x="4045" y="363"/>
                    <a:pt x="2616" y="0"/>
                    <a:pt x="1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3"/>
            <p:cNvSpPr/>
            <p:nvPr/>
          </p:nvSpPr>
          <p:spPr>
            <a:xfrm>
              <a:off x="5508825" y="3567400"/>
              <a:ext cx="154500" cy="329825"/>
            </a:xfrm>
            <a:custGeom>
              <a:rect b="b" l="l" r="r" t="t"/>
              <a:pathLst>
                <a:path extrusionOk="0" h="13193" w="6180">
                  <a:moveTo>
                    <a:pt x="5839" y="0"/>
                  </a:moveTo>
                  <a:cubicBezTo>
                    <a:pt x="5753" y="0"/>
                    <a:pt x="5679" y="19"/>
                    <a:pt x="5641" y="56"/>
                  </a:cubicBezTo>
                  <a:cubicBezTo>
                    <a:pt x="4639" y="1058"/>
                    <a:pt x="4009" y="2524"/>
                    <a:pt x="3712" y="4527"/>
                  </a:cubicBezTo>
                  <a:cubicBezTo>
                    <a:pt x="3545" y="4991"/>
                    <a:pt x="3471" y="5548"/>
                    <a:pt x="3396" y="6086"/>
                  </a:cubicBezTo>
                  <a:cubicBezTo>
                    <a:pt x="3248" y="7088"/>
                    <a:pt x="3081" y="8090"/>
                    <a:pt x="2858" y="9092"/>
                  </a:cubicBezTo>
                  <a:cubicBezTo>
                    <a:pt x="2543" y="10094"/>
                    <a:pt x="1764" y="11801"/>
                    <a:pt x="224" y="12580"/>
                  </a:cubicBezTo>
                  <a:cubicBezTo>
                    <a:pt x="75" y="12654"/>
                    <a:pt x="1" y="12877"/>
                    <a:pt x="75" y="13044"/>
                  </a:cubicBezTo>
                  <a:cubicBezTo>
                    <a:pt x="149" y="13118"/>
                    <a:pt x="224" y="13192"/>
                    <a:pt x="372" y="13192"/>
                  </a:cubicBezTo>
                  <a:lnTo>
                    <a:pt x="465" y="13192"/>
                  </a:lnTo>
                  <a:cubicBezTo>
                    <a:pt x="1764" y="12506"/>
                    <a:pt x="2858" y="11114"/>
                    <a:pt x="3396" y="9333"/>
                  </a:cubicBezTo>
                  <a:cubicBezTo>
                    <a:pt x="3712" y="8238"/>
                    <a:pt x="3860" y="7162"/>
                    <a:pt x="4009" y="6160"/>
                  </a:cubicBezTo>
                  <a:cubicBezTo>
                    <a:pt x="4083" y="5622"/>
                    <a:pt x="4176" y="5158"/>
                    <a:pt x="4324" y="4620"/>
                  </a:cubicBezTo>
                  <a:cubicBezTo>
                    <a:pt x="4639" y="2765"/>
                    <a:pt x="5252" y="1447"/>
                    <a:pt x="6105" y="520"/>
                  </a:cubicBezTo>
                  <a:cubicBezTo>
                    <a:pt x="6179" y="353"/>
                    <a:pt x="6179" y="204"/>
                    <a:pt x="6105" y="56"/>
                  </a:cubicBezTo>
                  <a:cubicBezTo>
                    <a:pt x="6022" y="19"/>
                    <a:pt x="5924" y="0"/>
                    <a:pt x="5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3"/>
            <p:cNvSpPr/>
            <p:nvPr/>
          </p:nvSpPr>
          <p:spPr>
            <a:xfrm>
              <a:off x="5272750" y="3920375"/>
              <a:ext cx="166525" cy="336325"/>
            </a:xfrm>
            <a:custGeom>
              <a:rect b="b" l="l" r="r" t="t"/>
              <a:pathLst>
                <a:path extrusionOk="0" h="13453" w="6661">
                  <a:moveTo>
                    <a:pt x="779" y="1"/>
                  </a:moveTo>
                  <a:cubicBezTo>
                    <a:pt x="631" y="1"/>
                    <a:pt x="464" y="75"/>
                    <a:pt x="464" y="242"/>
                  </a:cubicBezTo>
                  <a:cubicBezTo>
                    <a:pt x="0" y="3173"/>
                    <a:pt x="1095" y="6179"/>
                    <a:pt x="3173" y="8202"/>
                  </a:cubicBezTo>
                  <a:cubicBezTo>
                    <a:pt x="3414" y="8424"/>
                    <a:pt x="3711" y="8665"/>
                    <a:pt x="3952" y="8888"/>
                  </a:cubicBezTo>
                  <a:cubicBezTo>
                    <a:pt x="4490" y="9352"/>
                    <a:pt x="5028" y="9816"/>
                    <a:pt x="5418" y="10354"/>
                  </a:cubicBezTo>
                  <a:cubicBezTo>
                    <a:pt x="5956" y="11133"/>
                    <a:pt x="5956" y="12209"/>
                    <a:pt x="5492" y="12988"/>
                  </a:cubicBezTo>
                  <a:cubicBezTo>
                    <a:pt x="5418" y="13137"/>
                    <a:pt x="5418" y="13304"/>
                    <a:pt x="5566" y="13452"/>
                  </a:cubicBezTo>
                  <a:lnTo>
                    <a:pt x="5733" y="13452"/>
                  </a:lnTo>
                  <a:cubicBezTo>
                    <a:pt x="5882" y="13452"/>
                    <a:pt x="5956" y="13452"/>
                    <a:pt x="6030" y="13304"/>
                  </a:cubicBezTo>
                  <a:cubicBezTo>
                    <a:pt x="6661" y="12302"/>
                    <a:pt x="6568" y="11059"/>
                    <a:pt x="5956" y="10057"/>
                  </a:cubicBezTo>
                  <a:cubicBezTo>
                    <a:pt x="5492" y="9352"/>
                    <a:pt x="4954" y="8888"/>
                    <a:pt x="4342" y="8350"/>
                  </a:cubicBezTo>
                  <a:cubicBezTo>
                    <a:pt x="4100" y="8202"/>
                    <a:pt x="3878" y="7960"/>
                    <a:pt x="3637" y="7738"/>
                  </a:cubicBezTo>
                  <a:cubicBezTo>
                    <a:pt x="1707" y="5882"/>
                    <a:pt x="705" y="3025"/>
                    <a:pt x="1095" y="316"/>
                  </a:cubicBezTo>
                  <a:cubicBezTo>
                    <a:pt x="1095" y="149"/>
                    <a:pt x="928" y="1"/>
                    <a:pt x="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3"/>
            <p:cNvSpPr/>
            <p:nvPr/>
          </p:nvSpPr>
          <p:spPr>
            <a:xfrm>
              <a:off x="5404475" y="3973925"/>
              <a:ext cx="318675" cy="290650"/>
            </a:xfrm>
            <a:custGeom>
              <a:rect b="b" l="l" r="r" t="t"/>
              <a:pathLst>
                <a:path extrusionOk="0" h="11626" w="12747">
                  <a:moveTo>
                    <a:pt x="12404" y="0"/>
                  </a:moveTo>
                  <a:cubicBezTo>
                    <a:pt x="12364" y="0"/>
                    <a:pt x="12323" y="10"/>
                    <a:pt x="12283" y="30"/>
                  </a:cubicBezTo>
                  <a:cubicBezTo>
                    <a:pt x="11207" y="493"/>
                    <a:pt x="10205" y="1495"/>
                    <a:pt x="9426" y="2961"/>
                  </a:cubicBezTo>
                  <a:cubicBezTo>
                    <a:pt x="9110" y="3425"/>
                    <a:pt x="8888" y="3963"/>
                    <a:pt x="8647" y="4501"/>
                  </a:cubicBezTo>
                  <a:cubicBezTo>
                    <a:pt x="8350" y="5206"/>
                    <a:pt x="8034" y="5818"/>
                    <a:pt x="7645" y="6449"/>
                  </a:cubicBezTo>
                  <a:cubicBezTo>
                    <a:pt x="6105" y="8991"/>
                    <a:pt x="3247" y="10772"/>
                    <a:pt x="297" y="10921"/>
                  </a:cubicBezTo>
                  <a:cubicBezTo>
                    <a:pt x="149" y="10995"/>
                    <a:pt x="0" y="11162"/>
                    <a:pt x="0" y="11310"/>
                  </a:cubicBezTo>
                  <a:cubicBezTo>
                    <a:pt x="0" y="11459"/>
                    <a:pt x="149" y="11626"/>
                    <a:pt x="297" y="11626"/>
                  </a:cubicBezTo>
                  <a:cubicBezTo>
                    <a:pt x="3470" y="11385"/>
                    <a:pt x="6494" y="9529"/>
                    <a:pt x="8183" y="6820"/>
                  </a:cubicBezTo>
                  <a:cubicBezTo>
                    <a:pt x="8572" y="6134"/>
                    <a:pt x="8888" y="5429"/>
                    <a:pt x="9185" y="4742"/>
                  </a:cubicBezTo>
                  <a:cubicBezTo>
                    <a:pt x="9426" y="4278"/>
                    <a:pt x="9648" y="3740"/>
                    <a:pt x="9964" y="3276"/>
                  </a:cubicBezTo>
                  <a:cubicBezTo>
                    <a:pt x="10669" y="1885"/>
                    <a:pt x="11504" y="1031"/>
                    <a:pt x="12524" y="642"/>
                  </a:cubicBezTo>
                  <a:cubicBezTo>
                    <a:pt x="12673" y="568"/>
                    <a:pt x="12747" y="419"/>
                    <a:pt x="12673" y="178"/>
                  </a:cubicBezTo>
                  <a:cubicBezTo>
                    <a:pt x="12618" y="69"/>
                    <a:pt x="12514" y="0"/>
                    <a:pt x="12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3"/>
            <p:cNvSpPr/>
            <p:nvPr/>
          </p:nvSpPr>
          <p:spPr>
            <a:xfrm>
              <a:off x="5156775" y="4111025"/>
              <a:ext cx="102525" cy="344650"/>
            </a:xfrm>
            <a:custGeom>
              <a:rect b="b" l="l" r="r" t="t"/>
              <a:pathLst>
                <a:path extrusionOk="0" h="13786" w="4101">
                  <a:moveTo>
                    <a:pt x="1105" y="0"/>
                  </a:moveTo>
                  <a:cubicBezTo>
                    <a:pt x="974" y="0"/>
                    <a:pt x="833" y="79"/>
                    <a:pt x="780" y="186"/>
                  </a:cubicBezTo>
                  <a:cubicBezTo>
                    <a:pt x="1" y="1800"/>
                    <a:pt x="242" y="3581"/>
                    <a:pt x="631" y="4899"/>
                  </a:cubicBezTo>
                  <a:cubicBezTo>
                    <a:pt x="928" y="5975"/>
                    <a:pt x="1392" y="7069"/>
                    <a:pt x="1856" y="8071"/>
                  </a:cubicBezTo>
                  <a:cubicBezTo>
                    <a:pt x="2023" y="8461"/>
                    <a:pt x="2171" y="8758"/>
                    <a:pt x="2320" y="9147"/>
                  </a:cubicBezTo>
                  <a:cubicBezTo>
                    <a:pt x="2858" y="10391"/>
                    <a:pt x="3489" y="11931"/>
                    <a:pt x="3414" y="13489"/>
                  </a:cubicBezTo>
                  <a:cubicBezTo>
                    <a:pt x="3414" y="13638"/>
                    <a:pt x="3563" y="13786"/>
                    <a:pt x="3711" y="13786"/>
                  </a:cubicBezTo>
                  <a:cubicBezTo>
                    <a:pt x="3878" y="13786"/>
                    <a:pt x="4027" y="13638"/>
                    <a:pt x="4027" y="13489"/>
                  </a:cubicBezTo>
                  <a:cubicBezTo>
                    <a:pt x="4101" y="11782"/>
                    <a:pt x="3489" y="10242"/>
                    <a:pt x="2951" y="8925"/>
                  </a:cubicBezTo>
                  <a:cubicBezTo>
                    <a:pt x="2784" y="8535"/>
                    <a:pt x="2635" y="8146"/>
                    <a:pt x="2394" y="7830"/>
                  </a:cubicBezTo>
                  <a:cubicBezTo>
                    <a:pt x="1930" y="6828"/>
                    <a:pt x="1466" y="5752"/>
                    <a:pt x="1169" y="4676"/>
                  </a:cubicBezTo>
                  <a:cubicBezTo>
                    <a:pt x="854" y="3581"/>
                    <a:pt x="631" y="1893"/>
                    <a:pt x="1392" y="409"/>
                  </a:cubicBezTo>
                  <a:cubicBezTo>
                    <a:pt x="1466" y="260"/>
                    <a:pt x="1392" y="112"/>
                    <a:pt x="1244" y="38"/>
                  </a:cubicBezTo>
                  <a:cubicBezTo>
                    <a:pt x="1203" y="12"/>
                    <a:pt x="1154" y="0"/>
                    <a:pt x="1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3"/>
            <p:cNvSpPr/>
            <p:nvPr/>
          </p:nvSpPr>
          <p:spPr>
            <a:xfrm>
              <a:off x="5234250" y="4356600"/>
              <a:ext cx="396150" cy="128300"/>
            </a:xfrm>
            <a:custGeom>
              <a:rect b="b" l="l" r="r" t="t"/>
              <a:pathLst>
                <a:path extrusionOk="0" h="5132" w="15846">
                  <a:moveTo>
                    <a:pt x="15441" y="0"/>
                  </a:moveTo>
                  <a:cubicBezTo>
                    <a:pt x="15393" y="0"/>
                    <a:pt x="15347" y="10"/>
                    <a:pt x="15307" y="30"/>
                  </a:cubicBezTo>
                  <a:cubicBezTo>
                    <a:pt x="14695" y="419"/>
                    <a:pt x="13990" y="883"/>
                    <a:pt x="13377" y="1254"/>
                  </a:cubicBezTo>
                  <a:cubicBezTo>
                    <a:pt x="12283" y="2033"/>
                    <a:pt x="11132" y="2813"/>
                    <a:pt x="9889" y="3351"/>
                  </a:cubicBezTo>
                  <a:cubicBezTo>
                    <a:pt x="8294" y="4108"/>
                    <a:pt x="6534" y="4497"/>
                    <a:pt x="4776" y="4497"/>
                  </a:cubicBezTo>
                  <a:cubicBezTo>
                    <a:pt x="3304" y="4497"/>
                    <a:pt x="1834" y="4224"/>
                    <a:pt x="464" y="3666"/>
                  </a:cubicBezTo>
                  <a:cubicBezTo>
                    <a:pt x="315" y="3666"/>
                    <a:pt x="74" y="3740"/>
                    <a:pt x="74" y="3889"/>
                  </a:cubicBezTo>
                  <a:cubicBezTo>
                    <a:pt x="0" y="4037"/>
                    <a:pt x="74" y="4204"/>
                    <a:pt x="223" y="4278"/>
                  </a:cubicBezTo>
                  <a:cubicBezTo>
                    <a:pt x="1707" y="4816"/>
                    <a:pt x="3247" y="5132"/>
                    <a:pt x="4787" y="5132"/>
                  </a:cubicBezTo>
                  <a:cubicBezTo>
                    <a:pt x="6642" y="5132"/>
                    <a:pt x="8498" y="4742"/>
                    <a:pt x="10205" y="3963"/>
                  </a:cubicBezTo>
                  <a:cubicBezTo>
                    <a:pt x="11448" y="3351"/>
                    <a:pt x="12598" y="2571"/>
                    <a:pt x="13767" y="1811"/>
                  </a:cubicBezTo>
                  <a:cubicBezTo>
                    <a:pt x="14379" y="1421"/>
                    <a:pt x="14992" y="957"/>
                    <a:pt x="15697" y="568"/>
                  </a:cubicBezTo>
                  <a:cubicBezTo>
                    <a:pt x="15845" y="493"/>
                    <a:pt x="15845" y="252"/>
                    <a:pt x="15771" y="178"/>
                  </a:cubicBezTo>
                  <a:cubicBezTo>
                    <a:pt x="15717" y="69"/>
                    <a:pt x="15573" y="0"/>
                    <a:pt x="15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1_2">
    <p:spTree>
      <p:nvGrpSpPr>
        <p:cNvPr id="671" name="Shape 671"/>
        <p:cNvGrpSpPr/>
        <p:nvPr/>
      </p:nvGrpSpPr>
      <p:grpSpPr>
        <a:xfrm>
          <a:off x="0" y="0"/>
          <a:ext cx="0" cy="0"/>
          <a:chOff x="0" y="0"/>
          <a:chExt cx="0" cy="0"/>
        </a:xfrm>
      </p:grpSpPr>
      <p:sp>
        <p:nvSpPr>
          <p:cNvPr id="672" name="Google Shape;672;p24"/>
          <p:cNvSpPr/>
          <p:nvPr/>
        </p:nvSpPr>
        <p:spPr>
          <a:xfrm rot="1731991">
            <a:off x="-911922" y="-247032"/>
            <a:ext cx="1586471" cy="3171918"/>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 name="Google Shape;673;p24"/>
          <p:cNvGrpSpPr/>
          <p:nvPr/>
        </p:nvGrpSpPr>
        <p:grpSpPr>
          <a:xfrm>
            <a:off x="7919450" y="71938"/>
            <a:ext cx="1096900" cy="4947288"/>
            <a:chOff x="7919450" y="71938"/>
            <a:chExt cx="1096900" cy="4947288"/>
          </a:xfrm>
        </p:grpSpPr>
        <p:grpSp>
          <p:nvGrpSpPr>
            <p:cNvPr id="674" name="Google Shape;674;p24"/>
            <p:cNvGrpSpPr/>
            <p:nvPr/>
          </p:nvGrpSpPr>
          <p:grpSpPr>
            <a:xfrm>
              <a:off x="8086550" y="71938"/>
              <a:ext cx="929800" cy="791025"/>
              <a:chOff x="4201950" y="1208725"/>
              <a:chExt cx="929800" cy="791025"/>
            </a:xfrm>
          </p:grpSpPr>
          <p:sp>
            <p:nvSpPr>
              <p:cNvPr id="675" name="Google Shape;675;p24"/>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4"/>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4"/>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4"/>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4"/>
              <p:cNvSpPr/>
              <p:nvPr/>
            </p:nvSpPr>
            <p:spPr>
              <a:xfrm>
                <a:off x="4201950" y="1360400"/>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4"/>
              <p:cNvSpPr/>
              <p:nvPr/>
            </p:nvSpPr>
            <p:spPr>
              <a:xfrm>
                <a:off x="4999150" y="1430225"/>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4"/>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4"/>
              <p:cNvSpPr/>
              <p:nvPr/>
            </p:nvSpPr>
            <p:spPr>
              <a:xfrm>
                <a:off x="4823500" y="1908825"/>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4"/>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24"/>
            <p:cNvGrpSpPr/>
            <p:nvPr/>
          </p:nvGrpSpPr>
          <p:grpSpPr>
            <a:xfrm>
              <a:off x="7919450" y="4373375"/>
              <a:ext cx="1096900" cy="645850"/>
              <a:chOff x="4034850" y="1210425"/>
              <a:chExt cx="1096900" cy="645850"/>
            </a:xfrm>
          </p:grpSpPr>
          <p:sp>
            <p:nvSpPr>
              <p:cNvPr id="685" name="Google Shape;685;p24"/>
              <p:cNvSpPr/>
              <p:nvPr/>
            </p:nvSpPr>
            <p:spPr>
              <a:xfrm>
                <a:off x="5006175" y="121042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4"/>
              <p:cNvSpPr/>
              <p:nvPr/>
            </p:nvSpPr>
            <p:spPr>
              <a:xfrm>
                <a:off x="4207963" y="1599000"/>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4"/>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4"/>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4"/>
              <p:cNvSpPr/>
              <p:nvPr/>
            </p:nvSpPr>
            <p:spPr>
              <a:xfrm>
                <a:off x="4034850" y="1726600"/>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4"/>
              <p:cNvSpPr/>
              <p:nvPr/>
            </p:nvSpPr>
            <p:spPr>
              <a:xfrm>
                <a:off x="4377350" y="1667038"/>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4"/>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4"/>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4"/>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4" name="Google Shape;694;p2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5" name="Google Shape;695;p24"/>
          <p:cNvSpPr txBox="1"/>
          <p:nvPr>
            <p:ph idx="1" type="body"/>
          </p:nvPr>
        </p:nvSpPr>
        <p:spPr>
          <a:xfrm>
            <a:off x="720000" y="1152475"/>
            <a:ext cx="3852000" cy="345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lvl1pPr>
            <a:lvl2pPr indent="-317500" lvl="1" marL="914400" rtl="0">
              <a:lnSpc>
                <a:spcPct val="100000"/>
              </a:lnSpc>
              <a:spcBef>
                <a:spcPts val="0"/>
              </a:spcBef>
              <a:spcAft>
                <a:spcPts val="0"/>
              </a:spcAft>
              <a:buClr>
                <a:srgbClr val="434343"/>
              </a:buClr>
              <a:buSzPts val="1400"/>
              <a:buChar char="○"/>
              <a:defRPr/>
            </a:lvl2pPr>
            <a:lvl3pPr indent="-317500" lvl="2" marL="1371600" rtl="0">
              <a:lnSpc>
                <a:spcPct val="100000"/>
              </a:lnSpc>
              <a:spcBef>
                <a:spcPts val="0"/>
              </a:spcBef>
              <a:spcAft>
                <a:spcPts val="0"/>
              </a:spcAft>
              <a:buClr>
                <a:srgbClr val="434343"/>
              </a:buClr>
              <a:buSzPts val="1400"/>
              <a:buChar char="■"/>
              <a:defRPr/>
            </a:lvl3pPr>
            <a:lvl4pPr indent="-317500" lvl="3" marL="1828800" rtl="0">
              <a:lnSpc>
                <a:spcPct val="100000"/>
              </a:lnSpc>
              <a:spcBef>
                <a:spcPts val="0"/>
              </a:spcBef>
              <a:spcAft>
                <a:spcPts val="0"/>
              </a:spcAft>
              <a:buClr>
                <a:srgbClr val="434343"/>
              </a:buClr>
              <a:buSzPts val="1400"/>
              <a:buChar char="●"/>
              <a:defRPr/>
            </a:lvl4pPr>
            <a:lvl5pPr indent="-317500" lvl="4" marL="2286000" rtl="0">
              <a:lnSpc>
                <a:spcPct val="100000"/>
              </a:lnSpc>
              <a:spcBef>
                <a:spcPts val="0"/>
              </a:spcBef>
              <a:spcAft>
                <a:spcPts val="0"/>
              </a:spcAft>
              <a:buClr>
                <a:srgbClr val="434343"/>
              </a:buClr>
              <a:buSzPts val="1400"/>
              <a:buChar char="○"/>
              <a:defRPr/>
            </a:lvl5pPr>
            <a:lvl6pPr indent="-317500" lvl="5" marL="2743200" rtl="0">
              <a:lnSpc>
                <a:spcPct val="100000"/>
              </a:lnSpc>
              <a:spcBef>
                <a:spcPts val="0"/>
              </a:spcBef>
              <a:spcAft>
                <a:spcPts val="0"/>
              </a:spcAft>
              <a:buClr>
                <a:srgbClr val="434343"/>
              </a:buClr>
              <a:buSzPts val="1400"/>
              <a:buChar char="■"/>
              <a:defRPr/>
            </a:lvl6pPr>
            <a:lvl7pPr indent="-317500" lvl="6" marL="3200400" rtl="0">
              <a:lnSpc>
                <a:spcPct val="100000"/>
              </a:lnSpc>
              <a:spcBef>
                <a:spcPts val="0"/>
              </a:spcBef>
              <a:spcAft>
                <a:spcPts val="0"/>
              </a:spcAft>
              <a:buClr>
                <a:srgbClr val="434343"/>
              </a:buClr>
              <a:buSzPts val="1400"/>
              <a:buChar char="●"/>
              <a:defRPr/>
            </a:lvl7pPr>
            <a:lvl8pPr indent="-317500" lvl="7" marL="3657600" rtl="0">
              <a:lnSpc>
                <a:spcPct val="100000"/>
              </a:lnSpc>
              <a:spcBef>
                <a:spcPts val="0"/>
              </a:spcBef>
              <a:spcAft>
                <a:spcPts val="0"/>
              </a:spcAft>
              <a:buClr>
                <a:srgbClr val="434343"/>
              </a:buClr>
              <a:buSzPts val="1400"/>
              <a:buChar char="○"/>
              <a:defRPr/>
            </a:lvl8pPr>
            <a:lvl9pPr indent="-317500" lvl="8" marL="4114800" rtl="0">
              <a:lnSpc>
                <a:spcPct val="100000"/>
              </a:lnSpc>
              <a:spcBef>
                <a:spcPts val="0"/>
              </a:spcBef>
              <a:spcAft>
                <a:spcPts val="0"/>
              </a:spcAft>
              <a:buClr>
                <a:srgbClr val="434343"/>
              </a:buClr>
              <a:buSzPts val="1400"/>
              <a:buChar char="■"/>
              <a:defRPr/>
            </a:lvl9pPr>
          </a:lstStyle>
          <a:p/>
        </p:txBody>
      </p:sp>
      <p:sp>
        <p:nvSpPr>
          <p:cNvPr id="696" name="Google Shape;696;p24"/>
          <p:cNvSpPr txBox="1"/>
          <p:nvPr>
            <p:ph idx="2" type="body"/>
          </p:nvPr>
        </p:nvSpPr>
        <p:spPr>
          <a:xfrm>
            <a:off x="4583150" y="1152475"/>
            <a:ext cx="3852000" cy="345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lvl1pPr>
            <a:lvl2pPr indent="-317500" lvl="1" marL="914400" rtl="0">
              <a:lnSpc>
                <a:spcPct val="100000"/>
              </a:lnSpc>
              <a:spcBef>
                <a:spcPts val="0"/>
              </a:spcBef>
              <a:spcAft>
                <a:spcPts val="0"/>
              </a:spcAft>
              <a:buClr>
                <a:srgbClr val="434343"/>
              </a:buClr>
              <a:buSzPts val="1400"/>
              <a:buChar char="○"/>
              <a:defRPr/>
            </a:lvl2pPr>
            <a:lvl3pPr indent="-317500" lvl="2" marL="1371600" rtl="0">
              <a:lnSpc>
                <a:spcPct val="100000"/>
              </a:lnSpc>
              <a:spcBef>
                <a:spcPts val="0"/>
              </a:spcBef>
              <a:spcAft>
                <a:spcPts val="0"/>
              </a:spcAft>
              <a:buClr>
                <a:srgbClr val="434343"/>
              </a:buClr>
              <a:buSzPts val="1400"/>
              <a:buChar char="■"/>
              <a:defRPr/>
            </a:lvl3pPr>
            <a:lvl4pPr indent="-317500" lvl="3" marL="1828800" rtl="0">
              <a:lnSpc>
                <a:spcPct val="100000"/>
              </a:lnSpc>
              <a:spcBef>
                <a:spcPts val="0"/>
              </a:spcBef>
              <a:spcAft>
                <a:spcPts val="0"/>
              </a:spcAft>
              <a:buClr>
                <a:srgbClr val="434343"/>
              </a:buClr>
              <a:buSzPts val="1400"/>
              <a:buChar char="●"/>
              <a:defRPr/>
            </a:lvl4pPr>
            <a:lvl5pPr indent="-317500" lvl="4" marL="2286000" rtl="0">
              <a:lnSpc>
                <a:spcPct val="100000"/>
              </a:lnSpc>
              <a:spcBef>
                <a:spcPts val="0"/>
              </a:spcBef>
              <a:spcAft>
                <a:spcPts val="0"/>
              </a:spcAft>
              <a:buClr>
                <a:srgbClr val="434343"/>
              </a:buClr>
              <a:buSzPts val="1400"/>
              <a:buChar char="○"/>
              <a:defRPr/>
            </a:lvl5pPr>
            <a:lvl6pPr indent="-317500" lvl="5" marL="2743200" rtl="0">
              <a:lnSpc>
                <a:spcPct val="100000"/>
              </a:lnSpc>
              <a:spcBef>
                <a:spcPts val="0"/>
              </a:spcBef>
              <a:spcAft>
                <a:spcPts val="0"/>
              </a:spcAft>
              <a:buClr>
                <a:srgbClr val="434343"/>
              </a:buClr>
              <a:buSzPts val="1400"/>
              <a:buChar char="■"/>
              <a:defRPr/>
            </a:lvl6pPr>
            <a:lvl7pPr indent="-317500" lvl="6" marL="3200400" rtl="0">
              <a:lnSpc>
                <a:spcPct val="100000"/>
              </a:lnSpc>
              <a:spcBef>
                <a:spcPts val="0"/>
              </a:spcBef>
              <a:spcAft>
                <a:spcPts val="0"/>
              </a:spcAft>
              <a:buClr>
                <a:srgbClr val="434343"/>
              </a:buClr>
              <a:buSzPts val="1400"/>
              <a:buChar char="●"/>
              <a:defRPr/>
            </a:lvl7pPr>
            <a:lvl8pPr indent="-317500" lvl="7" marL="3657600" rtl="0">
              <a:lnSpc>
                <a:spcPct val="100000"/>
              </a:lnSpc>
              <a:spcBef>
                <a:spcPts val="0"/>
              </a:spcBef>
              <a:spcAft>
                <a:spcPts val="0"/>
              </a:spcAft>
              <a:buClr>
                <a:srgbClr val="434343"/>
              </a:buClr>
              <a:buSzPts val="1400"/>
              <a:buChar char="○"/>
              <a:defRPr/>
            </a:lvl8pPr>
            <a:lvl9pPr indent="-317500" lvl="8" marL="4114800" rtl="0">
              <a:lnSpc>
                <a:spcPct val="100000"/>
              </a:lnSpc>
              <a:spcBef>
                <a:spcPts val="0"/>
              </a:spcBef>
              <a:spcAft>
                <a:spcPts val="0"/>
              </a:spcAft>
              <a:buClr>
                <a:srgbClr val="434343"/>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1_2_1">
    <p:spTree>
      <p:nvGrpSpPr>
        <p:cNvPr id="697" name="Shape 697"/>
        <p:cNvGrpSpPr/>
        <p:nvPr/>
      </p:nvGrpSpPr>
      <p:grpSpPr>
        <a:xfrm>
          <a:off x="0" y="0"/>
          <a:ext cx="0" cy="0"/>
          <a:chOff x="0" y="0"/>
          <a:chExt cx="0" cy="0"/>
        </a:xfrm>
      </p:grpSpPr>
      <p:sp>
        <p:nvSpPr>
          <p:cNvPr id="698" name="Google Shape;698;p25"/>
          <p:cNvSpPr/>
          <p:nvPr/>
        </p:nvSpPr>
        <p:spPr>
          <a:xfrm flipH="1" rot="2700000">
            <a:off x="7232210" y="2978340"/>
            <a:ext cx="1586360" cy="3171695"/>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 name="Google Shape;699;p25"/>
          <p:cNvGrpSpPr/>
          <p:nvPr/>
        </p:nvGrpSpPr>
        <p:grpSpPr>
          <a:xfrm flipH="1">
            <a:off x="97386" y="71938"/>
            <a:ext cx="1096900" cy="4947288"/>
            <a:chOff x="7919450" y="71938"/>
            <a:chExt cx="1096900" cy="4947288"/>
          </a:xfrm>
        </p:grpSpPr>
        <p:grpSp>
          <p:nvGrpSpPr>
            <p:cNvPr id="700" name="Google Shape;700;p25"/>
            <p:cNvGrpSpPr/>
            <p:nvPr/>
          </p:nvGrpSpPr>
          <p:grpSpPr>
            <a:xfrm>
              <a:off x="8086550" y="71938"/>
              <a:ext cx="929800" cy="791025"/>
              <a:chOff x="4201950" y="1208725"/>
              <a:chExt cx="929800" cy="791025"/>
            </a:xfrm>
          </p:grpSpPr>
          <p:sp>
            <p:nvSpPr>
              <p:cNvPr id="701" name="Google Shape;701;p25"/>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5"/>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5"/>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5"/>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5"/>
              <p:cNvSpPr/>
              <p:nvPr/>
            </p:nvSpPr>
            <p:spPr>
              <a:xfrm>
                <a:off x="4201950" y="1360400"/>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5"/>
              <p:cNvSpPr/>
              <p:nvPr/>
            </p:nvSpPr>
            <p:spPr>
              <a:xfrm>
                <a:off x="4999150" y="1430225"/>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5"/>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5"/>
              <p:cNvSpPr/>
              <p:nvPr/>
            </p:nvSpPr>
            <p:spPr>
              <a:xfrm>
                <a:off x="4823500" y="1908825"/>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5"/>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 name="Google Shape;710;p25"/>
            <p:cNvGrpSpPr/>
            <p:nvPr/>
          </p:nvGrpSpPr>
          <p:grpSpPr>
            <a:xfrm>
              <a:off x="7919450" y="4373375"/>
              <a:ext cx="1096900" cy="645850"/>
              <a:chOff x="4034850" y="1210425"/>
              <a:chExt cx="1096900" cy="645850"/>
            </a:xfrm>
          </p:grpSpPr>
          <p:sp>
            <p:nvSpPr>
              <p:cNvPr id="711" name="Google Shape;711;p25"/>
              <p:cNvSpPr/>
              <p:nvPr/>
            </p:nvSpPr>
            <p:spPr>
              <a:xfrm>
                <a:off x="5006175" y="121042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5"/>
              <p:cNvSpPr/>
              <p:nvPr/>
            </p:nvSpPr>
            <p:spPr>
              <a:xfrm>
                <a:off x="4207963" y="1599000"/>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5"/>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5"/>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5"/>
              <p:cNvSpPr/>
              <p:nvPr/>
            </p:nvSpPr>
            <p:spPr>
              <a:xfrm>
                <a:off x="4034850" y="1726600"/>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5"/>
              <p:cNvSpPr/>
              <p:nvPr/>
            </p:nvSpPr>
            <p:spPr>
              <a:xfrm>
                <a:off x="4377350" y="1667038"/>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5"/>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5"/>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5"/>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0" name="Google Shape;720;p2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1" name="Google Shape;721;p25"/>
          <p:cNvSpPr txBox="1"/>
          <p:nvPr>
            <p:ph idx="1" type="body"/>
          </p:nvPr>
        </p:nvSpPr>
        <p:spPr>
          <a:xfrm>
            <a:off x="720000" y="1152475"/>
            <a:ext cx="3852000" cy="345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lvl1pPr>
            <a:lvl2pPr indent="-317500" lvl="1" marL="914400" rtl="0">
              <a:lnSpc>
                <a:spcPct val="100000"/>
              </a:lnSpc>
              <a:spcBef>
                <a:spcPts val="0"/>
              </a:spcBef>
              <a:spcAft>
                <a:spcPts val="0"/>
              </a:spcAft>
              <a:buClr>
                <a:srgbClr val="434343"/>
              </a:buClr>
              <a:buSzPts val="1400"/>
              <a:buChar char="○"/>
              <a:defRPr/>
            </a:lvl2pPr>
            <a:lvl3pPr indent="-317500" lvl="2" marL="1371600" rtl="0">
              <a:lnSpc>
                <a:spcPct val="100000"/>
              </a:lnSpc>
              <a:spcBef>
                <a:spcPts val="0"/>
              </a:spcBef>
              <a:spcAft>
                <a:spcPts val="0"/>
              </a:spcAft>
              <a:buClr>
                <a:srgbClr val="434343"/>
              </a:buClr>
              <a:buSzPts val="1400"/>
              <a:buChar char="■"/>
              <a:defRPr/>
            </a:lvl3pPr>
            <a:lvl4pPr indent="-317500" lvl="3" marL="1828800" rtl="0">
              <a:lnSpc>
                <a:spcPct val="100000"/>
              </a:lnSpc>
              <a:spcBef>
                <a:spcPts val="0"/>
              </a:spcBef>
              <a:spcAft>
                <a:spcPts val="0"/>
              </a:spcAft>
              <a:buClr>
                <a:srgbClr val="434343"/>
              </a:buClr>
              <a:buSzPts val="1400"/>
              <a:buChar char="●"/>
              <a:defRPr/>
            </a:lvl4pPr>
            <a:lvl5pPr indent="-317500" lvl="4" marL="2286000" rtl="0">
              <a:lnSpc>
                <a:spcPct val="100000"/>
              </a:lnSpc>
              <a:spcBef>
                <a:spcPts val="0"/>
              </a:spcBef>
              <a:spcAft>
                <a:spcPts val="0"/>
              </a:spcAft>
              <a:buClr>
                <a:srgbClr val="434343"/>
              </a:buClr>
              <a:buSzPts val="1400"/>
              <a:buChar char="○"/>
              <a:defRPr/>
            </a:lvl5pPr>
            <a:lvl6pPr indent="-317500" lvl="5" marL="2743200" rtl="0">
              <a:lnSpc>
                <a:spcPct val="100000"/>
              </a:lnSpc>
              <a:spcBef>
                <a:spcPts val="0"/>
              </a:spcBef>
              <a:spcAft>
                <a:spcPts val="0"/>
              </a:spcAft>
              <a:buClr>
                <a:srgbClr val="434343"/>
              </a:buClr>
              <a:buSzPts val="1400"/>
              <a:buChar char="■"/>
              <a:defRPr/>
            </a:lvl6pPr>
            <a:lvl7pPr indent="-317500" lvl="6" marL="3200400" rtl="0">
              <a:lnSpc>
                <a:spcPct val="100000"/>
              </a:lnSpc>
              <a:spcBef>
                <a:spcPts val="0"/>
              </a:spcBef>
              <a:spcAft>
                <a:spcPts val="0"/>
              </a:spcAft>
              <a:buClr>
                <a:srgbClr val="434343"/>
              </a:buClr>
              <a:buSzPts val="1400"/>
              <a:buChar char="●"/>
              <a:defRPr/>
            </a:lvl7pPr>
            <a:lvl8pPr indent="-317500" lvl="7" marL="3657600" rtl="0">
              <a:lnSpc>
                <a:spcPct val="100000"/>
              </a:lnSpc>
              <a:spcBef>
                <a:spcPts val="0"/>
              </a:spcBef>
              <a:spcAft>
                <a:spcPts val="0"/>
              </a:spcAft>
              <a:buClr>
                <a:srgbClr val="434343"/>
              </a:buClr>
              <a:buSzPts val="1400"/>
              <a:buChar char="○"/>
              <a:defRPr/>
            </a:lvl8pPr>
            <a:lvl9pPr indent="-317500" lvl="8" marL="4114800" rtl="0">
              <a:lnSpc>
                <a:spcPct val="100000"/>
              </a:lnSpc>
              <a:spcBef>
                <a:spcPts val="0"/>
              </a:spcBef>
              <a:spcAft>
                <a:spcPts val="0"/>
              </a:spcAft>
              <a:buClr>
                <a:srgbClr val="434343"/>
              </a:buClr>
              <a:buSzPts val="1400"/>
              <a:buChar char="■"/>
              <a:defRPr/>
            </a:lvl9pPr>
          </a:lstStyle>
          <a:p/>
        </p:txBody>
      </p:sp>
      <p:sp>
        <p:nvSpPr>
          <p:cNvPr id="722" name="Google Shape;722;p25"/>
          <p:cNvSpPr txBox="1"/>
          <p:nvPr>
            <p:ph idx="2" type="body"/>
          </p:nvPr>
        </p:nvSpPr>
        <p:spPr>
          <a:xfrm>
            <a:off x="4583150" y="1152475"/>
            <a:ext cx="3852000" cy="345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800"/>
              </a:spcBef>
              <a:spcAft>
                <a:spcPts val="0"/>
              </a:spcAft>
              <a:buClr>
                <a:schemeClr val="dk2"/>
              </a:buClr>
              <a:buSzPts val="1400"/>
              <a:buChar char="●"/>
              <a:defRPr sz="1200" u="sng"/>
            </a:lvl1pPr>
            <a:lvl2pPr indent="-317500" lvl="1" marL="914400" rtl="0">
              <a:lnSpc>
                <a:spcPct val="100000"/>
              </a:lnSpc>
              <a:spcBef>
                <a:spcPts val="0"/>
              </a:spcBef>
              <a:spcAft>
                <a:spcPts val="0"/>
              </a:spcAft>
              <a:buClr>
                <a:srgbClr val="434343"/>
              </a:buClr>
              <a:buSzPts val="1400"/>
              <a:buChar char="○"/>
              <a:defRPr/>
            </a:lvl2pPr>
            <a:lvl3pPr indent="-317500" lvl="2" marL="1371600" rtl="0">
              <a:lnSpc>
                <a:spcPct val="100000"/>
              </a:lnSpc>
              <a:spcBef>
                <a:spcPts val="0"/>
              </a:spcBef>
              <a:spcAft>
                <a:spcPts val="0"/>
              </a:spcAft>
              <a:buClr>
                <a:srgbClr val="434343"/>
              </a:buClr>
              <a:buSzPts val="1400"/>
              <a:buChar char="■"/>
              <a:defRPr/>
            </a:lvl3pPr>
            <a:lvl4pPr indent="-317500" lvl="3" marL="1828800" rtl="0">
              <a:lnSpc>
                <a:spcPct val="100000"/>
              </a:lnSpc>
              <a:spcBef>
                <a:spcPts val="0"/>
              </a:spcBef>
              <a:spcAft>
                <a:spcPts val="0"/>
              </a:spcAft>
              <a:buClr>
                <a:srgbClr val="434343"/>
              </a:buClr>
              <a:buSzPts val="1400"/>
              <a:buChar char="●"/>
              <a:defRPr/>
            </a:lvl4pPr>
            <a:lvl5pPr indent="-317500" lvl="4" marL="2286000" rtl="0">
              <a:lnSpc>
                <a:spcPct val="100000"/>
              </a:lnSpc>
              <a:spcBef>
                <a:spcPts val="0"/>
              </a:spcBef>
              <a:spcAft>
                <a:spcPts val="0"/>
              </a:spcAft>
              <a:buClr>
                <a:srgbClr val="434343"/>
              </a:buClr>
              <a:buSzPts val="1400"/>
              <a:buChar char="○"/>
              <a:defRPr/>
            </a:lvl5pPr>
            <a:lvl6pPr indent="-317500" lvl="5" marL="2743200" rtl="0">
              <a:lnSpc>
                <a:spcPct val="100000"/>
              </a:lnSpc>
              <a:spcBef>
                <a:spcPts val="0"/>
              </a:spcBef>
              <a:spcAft>
                <a:spcPts val="0"/>
              </a:spcAft>
              <a:buClr>
                <a:srgbClr val="434343"/>
              </a:buClr>
              <a:buSzPts val="1400"/>
              <a:buChar char="■"/>
              <a:defRPr/>
            </a:lvl6pPr>
            <a:lvl7pPr indent="-317500" lvl="6" marL="3200400" rtl="0">
              <a:lnSpc>
                <a:spcPct val="100000"/>
              </a:lnSpc>
              <a:spcBef>
                <a:spcPts val="0"/>
              </a:spcBef>
              <a:spcAft>
                <a:spcPts val="0"/>
              </a:spcAft>
              <a:buClr>
                <a:srgbClr val="434343"/>
              </a:buClr>
              <a:buSzPts val="1400"/>
              <a:buChar char="●"/>
              <a:defRPr/>
            </a:lvl7pPr>
            <a:lvl8pPr indent="-317500" lvl="7" marL="3657600" rtl="0">
              <a:lnSpc>
                <a:spcPct val="100000"/>
              </a:lnSpc>
              <a:spcBef>
                <a:spcPts val="0"/>
              </a:spcBef>
              <a:spcAft>
                <a:spcPts val="0"/>
              </a:spcAft>
              <a:buClr>
                <a:srgbClr val="434343"/>
              </a:buClr>
              <a:buSzPts val="1400"/>
              <a:buChar char="○"/>
              <a:defRPr/>
            </a:lvl8pPr>
            <a:lvl9pPr indent="-317500" lvl="8" marL="4114800" rtl="0">
              <a:lnSpc>
                <a:spcPct val="100000"/>
              </a:lnSpc>
              <a:spcBef>
                <a:spcPts val="0"/>
              </a:spcBef>
              <a:spcAft>
                <a:spcPts val="0"/>
              </a:spcAft>
              <a:buClr>
                <a:srgbClr val="434343"/>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7_2">
    <p:spTree>
      <p:nvGrpSpPr>
        <p:cNvPr id="723" name="Shape 723"/>
        <p:cNvGrpSpPr/>
        <p:nvPr/>
      </p:nvGrpSpPr>
      <p:grpSpPr>
        <a:xfrm>
          <a:off x="0" y="0"/>
          <a:ext cx="0" cy="0"/>
          <a:chOff x="0" y="0"/>
          <a:chExt cx="0" cy="0"/>
        </a:xfrm>
      </p:grpSpPr>
      <p:grpSp>
        <p:nvGrpSpPr>
          <p:cNvPr id="724" name="Google Shape;724;p26"/>
          <p:cNvGrpSpPr/>
          <p:nvPr/>
        </p:nvGrpSpPr>
        <p:grpSpPr>
          <a:xfrm>
            <a:off x="-467912" y="-247225"/>
            <a:ext cx="1080350" cy="1323900"/>
            <a:chOff x="6293200" y="1195225"/>
            <a:chExt cx="1080350" cy="1323900"/>
          </a:xfrm>
        </p:grpSpPr>
        <p:sp>
          <p:nvSpPr>
            <p:cNvPr id="725" name="Google Shape;725;p26"/>
            <p:cNvSpPr/>
            <p:nvPr/>
          </p:nvSpPr>
          <p:spPr>
            <a:xfrm>
              <a:off x="6293200" y="1195225"/>
              <a:ext cx="1080350" cy="1323900"/>
            </a:xfrm>
            <a:custGeom>
              <a:rect b="b" l="l" r="r" t="t"/>
              <a:pathLst>
                <a:path extrusionOk="0" h="52956" w="43214">
                  <a:moveTo>
                    <a:pt x="28844" y="0"/>
                  </a:moveTo>
                  <a:cubicBezTo>
                    <a:pt x="28017" y="0"/>
                    <a:pt x="27176" y="87"/>
                    <a:pt x="26366" y="244"/>
                  </a:cubicBezTo>
                  <a:cubicBezTo>
                    <a:pt x="26143" y="318"/>
                    <a:pt x="25902" y="318"/>
                    <a:pt x="25680" y="392"/>
                  </a:cubicBezTo>
                  <a:cubicBezTo>
                    <a:pt x="21804" y="1542"/>
                    <a:pt x="19949" y="4711"/>
                    <a:pt x="18631" y="8197"/>
                  </a:cubicBezTo>
                  <a:lnTo>
                    <a:pt x="18631" y="8197"/>
                  </a:lnTo>
                  <a:cubicBezTo>
                    <a:pt x="18676" y="8003"/>
                    <a:pt x="16772" y="6643"/>
                    <a:pt x="16625" y="6497"/>
                  </a:cubicBezTo>
                  <a:cubicBezTo>
                    <a:pt x="15772" y="5958"/>
                    <a:pt x="14844" y="5495"/>
                    <a:pt x="13916" y="5105"/>
                  </a:cubicBezTo>
                  <a:cubicBezTo>
                    <a:pt x="12739" y="4731"/>
                    <a:pt x="11535" y="4524"/>
                    <a:pt x="10315" y="4524"/>
                  </a:cubicBezTo>
                  <a:cubicBezTo>
                    <a:pt x="9535" y="4524"/>
                    <a:pt x="8749" y="4609"/>
                    <a:pt x="7960" y="4790"/>
                  </a:cubicBezTo>
                  <a:cubicBezTo>
                    <a:pt x="5177" y="5495"/>
                    <a:pt x="2710" y="7424"/>
                    <a:pt x="1318" y="9892"/>
                  </a:cubicBezTo>
                  <a:cubicBezTo>
                    <a:pt x="3415" y="10597"/>
                    <a:pt x="5419" y="11525"/>
                    <a:pt x="7274" y="12675"/>
                  </a:cubicBezTo>
                  <a:cubicBezTo>
                    <a:pt x="7886" y="13065"/>
                    <a:pt x="8517" y="13528"/>
                    <a:pt x="8888" y="14066"/>
                  </a:cubicBezTo>
                  <a:cubicBezTo>
                    <a:pt x="9352" y="14697"/>
                    <a:pt x="9519" y="15551"/>
                    <a:pt x="9278" y="16163"/>
                  </a:cubicBezTo>
                  <a:cubicBezTo>
                    <a:pt x="9055" y="16775"/>
                    <a:pt x="8424" y="17239"/>
                    <a:pt x="7812" y="17406"/>
                  </a:cubicBezTo>
                  <a:cubicBezTo>
                    <a:pt x="7200" y="17555"/>
                    <a:pt x="6569" y="17555"/>
                    <a:pt x="5882" y="17555"/>
                  </a:cubicBezTo>
                  <a:cubicBezTo>
                    <a:pt x="4027" y="17406"/>
                    <a:pt x="2172" y="16850"/>
                    <a:pt x="242" y="16701"/>
                  </a:cubicBezTo>
                  <a:lnTo>
                    <a:pt x="1" y="16701"/>
                  </a:lnTo>
                  <a:cubicBezTo>
                    <a:pt x="75" y="17777"/>
                    <a:pt x="242" y="18872"/>
                    <a:pt x="390" y="19874"/>
                  </a:cubicBezTo>
                  <a:cubicBezTo>
                    <a:pt x="1244" y="24438"/>
                    <a:pt x="2951" y="28835"/>
                    <a:pt x="5419" y="32787"/>
                  </a:cubicBezTo>
                  <a:cubicBezTo>
                    <a:pt x="6151" y="32667"/>
                    <a:pt x="6884" y="32606"/>
                    <a:pt x="7617" y="32606"/>
                  </a:cubicBezTo>
                  <a:cubicBezTo>
                    <a:pt x="8350" y="32606"/>
                    <a:pt x="9083" y="32667"/>
                    <a:pt x="9816" y="32787"/>
                  </a:cubicBezTo>
                  <a:cubicBezTo>
                    <a:pt x="10280" y="32936"/>
                    <a:pt x="10911" y="33084"/>
                    <a:pt x="11059" y="33641"/>
                  </a:cubicBezTo>
                  <a:cubicBezTo>
                    <a:pt x="11207" y="34012"/>
                    <a:pt x="10985" y="34476"/>
                    <a:pt x="10669" y="34791"/>
                  </a:cubicBezTo>
                  <a:cubicBezTo>
                    <a:pt x="10372" y="35032"/>
                    <a:pt x="9909" y="35181"/>
                    <a:pt x="9519" y="35329"/>
                  </a:cubicBezTo>
                  <a:cubicBezTo>
                    <a:pt x="8888" y="35570"/>
                    <a:pt x="8276" y="35793"/>
                    <a:pt x="7738" y="36109"/>
                  </a:cubicBezTo>
                  <a:cubicBezTo>
                    <a:pt x="8424" y="37036"/>
                    <a:pt x="9204" y="37964"/>
                    <a:pt x="10057" y="38817"/>
                  </a:cubicBezTo>
                  <a:cubicBezTo>
                    <a:pt x="12766" y="36647"/>
                    <a:pt x="16161" y="35181"/>
                    <a:pt x="19649" y="34865"/>
                  </a:cubicBezTo>
                  <a:cubicBezTo>
                    <a:pt x="19865" y="34836"/>
                    <a:pt x="20104" y="34806"/>
                    <a:pt x="20343" y="34806"/>
                  </a:cubicBezTo>
                  <a:cubicBezTo>
                    <a:pt x="20701" y="34806"/>
                    <a:pt x="21060" y="34873"/>
                    <a:pt x="21338" y="35107"/>
                  </a:cubicBezTo>
                  <a:cubicBezTo>
                    <a:pt x="22117" y="35570"/>
                    <a:pt x="22191" y="36795"/>
                    <a:pt x="21728" y="37574"/>
                  </a:cubicBezTo>
                  <a:cubicBezTo>
                    <a:pt x="21338" y="38428"/>
                    <a:pt x="20577" y="38966"/>
                    <a:pt x="19798" y="39578"/>
                  </a:cubicBezTo>
                  <a:cubicBezTo>
                    <a:pt x="18332" y="40821"/>
                    <a:pt x="17015" y="42213"/>
                    <a:pt x="15939" y="43845"/>
                  </a:cubicBezTo>
                  <a:cubicBezTo>
                    <a:pt x="16161" y="43994"/>
                    <a:pt x="16310" y="44142"/>
                    <a:pt x="16551" y="44309"/>
                  </a:cubicBezTo>
                  <a:cubicBezTo>
                    <a:pt x="19946" y="46536"/>
                    <a:pt x="23731" y="48169"/>
                    <a:pt x="27609" y="49486"/>
                  </a:cubicBezTo>
                  <a:cubicBezTo>
                    <a:pt x="27906" y="48558"/>
                    <a:pt x="28296" y="47705"/>
                    <a:pt x="29001" y="47092"/>
                  </a:cubicBezTo>
                  <a:cubicBezTo>
                    <a:pt x="29407" y="46792"/>
                    <a:pt x="29935" y="46618"/>
                    <a:pt x="30443" y="46618"/>
                  </a:cubicBezTo>
                  <a:cubicBezTo>
                    <a:pt x="31002" y="46618"/>
                    <a:pt x="31537" y="46829"/>
                    <a:pt x="31858" y="47315"/>
                  </a:cubicBezTo>
                  <a:cubicBezTo>
                    <a:pt x="32396" y="48169"/>
                    <a:pt x="31932" y="49319"/>
                    <a:pt x="31543" y="50247"/>
                  </a:cubicBezTo>
                  <a:cubicBezTo>
                    <a:pt x="31543" y="50339"/>
                    <a:pt x="31468" y="50488"/>
                    <a:pt x="31468" y="50636"/>
                  </a:cubicBezTo>
                  <a:cubicBezTo>
                    <a:pt x="34864" y="51564"/>
                    <a:pt x="38426" y="52269"/>
                    <a:pt x="41914" y="52955"/>
                  </a:cubicBezTo>
                  <a:cubicBezTo>
                    <a:pt x="40430" y="49170"/>
                    <a:pt x="40133" y="45070"/>
                    <a:pt x="40430" y="40970"/>
                  </a:cubicBezTo>
                  <a:cubicBezTo>
                    <a:pt x="38890" y="40283"/>
                    <a:pt x="37276" y="39819"/>
                    <a:pt x="35791" y="38966"/>
                  </a:cubicBezTo>
                  <a:cubicBezTo>
                    <a:pt x="35179" y="38650"/>
                    <a:pt x="34641" y="38279"/>
                    <a:pt x="34251" y="37723"/>
                  </a:cubicBezTo>
                  <a:cubicBezTo>
                    <a:pt x="33936" y="37185"/>
                    <a:pt x="33862" y="36331"/>
                    <a:pt x="34251" y="35867"/>
                  </a:cubicBezTo>
                  <a:cubicBezTo>
                    <a:pt x="34641" y="35329"/>
                    <a:pt x="35328" y="35255"/>
                    <a:pt x="36033" y="35181"/>
                  </a:cubicBezTo>
                  <a:cubicBezTo>
                    <a:pt x="36470" y="35143"/>
                    <a:pt x="36906" y="35124"/>
                    <a:pt x="37341" y="35124"/>
                  </a:cubicBezTo>
                  <a:cubicBezTo>
                    <a:pt x="38606" y="35124"/>
                    <a:pt x="39865" y="35281"/>
                    <a:pt x="41135" y="35570"/>
                  </a:cubicBezTo>
                  <a:lnTo>
                    <a:pt x="41135" y="35403"/>
                  </a:lnTo>
                  <a:cubicBezTo>
                    <a:pt x="41821" y="31322"/>
                    <a:pt x="42749" y="27221"/>
                    <a:pt x="43139" y="23047"/>
                  </a:cubicBezTo>
                  <a:cubicBezTo>
                    <a:pt x="41673" y="22342"/>
                    <a:pt x="40059" y="21878"/>
                    <a:pt x="38426" y="21878"/>
                  </a:cubicBezTo>
                  <a:lnTo>
                    <a:pt x="37740" y="21878"/>
                  </a:lnTo>
                  <a:cubicBezTo>
                    <a:pt x="36960" y="21878"/>
                    <a:pt x="36255" y="21878"/>
                    <a:pt x="35569" y="21729"/>
                  </a:cubicBezTo>
                  <a:cubicBezTo>
                    <a:pt x="34567" y="21414"/>
                    <a:pt x="33713" y="20653"/>
                    <a:pt x="33788" y="19633"/>
                  </a:cubicBezTo>
                  <a:cubicBezTo>
                    <a:pt x="33788" y="19020"/>
                    <a:pt x="34251" y="18482"/>
                    <a:pt x="34715" y="18093"/>
                  </a:cubicBezTo>
                  <a:cubicBezTo>
                    <a:pt x="35253" y="17703"/>
                    <a:pt x="35958" y="17555"/>
                    <a:pt x="36571" y="17406"/>
                  </a:cubicBezTo>
                  <a:cubicBezTo>
                    <a:pt x="38742" y="16775"/>
                    <a:pt x="40987" y="16386"/>
                    <a:pt x="43213" y="16163"/>
                  </a:cubicBezTo>
                  <a:cubicBezTo>
                    <a:pt x="43065" y="14772"/>
                    <a:pt x="42842" y="13380"/>
                    <a:pt x="42452" y="11988"/>
                  </a:cubicBezTo>
                  <a:cubicBezTo>
                    <a:pt x="41135" y="12768"/>
                    <a:pt x="39743" y="13454"/>
                    <a:pt x="38426" y="14159"/>
                  </a:cubicBezTo>
                  <a:cubicBezTo>
                    <a:pt x="38022" y="14382"/>
                    <a:pt x="37576" y="14616"/>
                    <a:pt x="37143" y="14616"/>
                  </a:cubicBezTo>
                  <a:cubicBezTo>
                    <a:pt x="36999" y="14616"/>
                    <a:pt x="36858" y="14590"/>
                    <a:pt x="36719" y="14530"/>
                  </a:cubicBezTo>
                  <a:cubicBezTo>
                    <a:pt x="36181" y="14233"/>
                    <a:pt x="35958" y="13603"/>
                    <a:pt x="36033" y="12990"/>
                  </a:cubicBezTo>
                  <a:cubicBezTo>
                    <a:pt x="36107" y="12452"/>
                    <a:pt x="36422" y="11914"/>
                    <a:pt x="36812" y="11450"/>
                  </a:cubicBezTo>
                  <a:cubicBezTo>
                    <a:pt x="37888" y="9892"/>
                    <a:pt x="39038" y="8352"/>
                    <a:pt x="40207" y="6886"/>
                  </a:cubicBezTo>
                  <a:cubicBezTo>
                    <a:pt x="39743" y="6181"/>
                    <a:pt x="39280" y="5495"/>
                    <a:pt x="38742" y="4790"/>
                  </a:cubicBezTo>
                  <a:cubicBezTo>
                    <a:pt x="37424" y="3324"/>
                    <a:pt x="35717" y="2099"/>
                    <a:pt x="33862" y="1246"/>
                  </a:cubicBezTo>
                  <a:cubicBezTo>
                    <a:pt x="33250" y="2786"/>
                    <a:pt x="32934" y="4493"/>
                    <a:pt x="32786" y="6181"/>
                  </a:cubicBezTo>
                  <a:cubicBezTo>
                    <a:pt x="32786" y="6571"/>
                    <a:pt x="32786" y="7109"/>
                    <a:pt x="32544" y="7498"/>
                  </a:cubicBezTo>
                  <a:cubicBezTo>
                    <a:pt x="32408" y="7856"/>
                    <a:pt x="32070" y="8213"/>
                    <a:pt x="31657" y="8213"/>
                  </a:cubicBezTo>
                  <a:cubicBezTo>
                    <a:pt x="31620" y="8213"/>
                    <a:pt x="31581" y="8210"/>
                    <a:pt x="31543" y="8203"/>
                  </a:cubicBezTo>
                  <a:cubicBezTo>
                    <a:pt x="31153" y="8203"/>
                    <a:pt x="30782" y="7888"/>
                    <a:pt x="30615" y="7498"/>
                  </a:cubicBezTo>
                  <a:cubicBezTo>
                    <a:pt x="30466" y="7202"/>
                    <a:pt x="30466" y="6738"/>
                    <a:pt x="30466" y="6348"/>
                  </a:cubicBezTo>
                  <a:cubicBezTo>
                    <a:pt x="30392" y="4251"/>
                    <a:pt x="30225" y="2173"/>
                    <a:pt x="30151" y="77"/>
                  </a:cubicBezTo>
                  <a:cubicBezTo>
                    <a:pt x="29724" y="25"/>
                    <a:pt x="29286" y="0"/>
                    <a:pt x="288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6"/>
            <p:cNvSpPr/>
            <p:nvPr/>
          </p:nvSpPr>
          <p:spPr>
            <a:xfrm>
              <a:off x="7143900" y="2024625"/>
              <a:ext cx="197175" cy="494500"/>
            </a:xfrm>
            <a:custGeom>
              <a:rect b="b" l="l" r="r" t="t"/>
              <a:pathLst>
                <a:path extrusionOk="0" h="19780" w="7887">
                  <a:moveTo>
                    <a:pt x="7645" y="19167"/>
                  </a:moveTo>
                  <a:cubicBezTo>
                    <a:pt x="7719" y="19390"/>
                    <a:pt x="7793" y="19557"/>
                    <a:pt x="7886" y="19779"/>
                  </a:cubicBezTo>
                  <a:lnTo>
                    <a:pt x="7886" y="19779"/>
                  </a:lnTo>
                  <a:cubicBezTo>
                    <a:pt x="7793" y="19557"/>
                    <a:pt x="7719" y="19390"/>
                    <a:pt x="7645" y="19167"/>
                  </a:cubicBezTo>
                  <a:lnTo>
                    <a:pt x="7645" y="19167"/>
                  </a:lnTo>
                  <a:close/>
                  <a:moveTo>
                    <a:pt x="1" y="18091"/>
                  </a:moveTo>
                  <a:lnTo>
                    <a:pt x="1" y="18091"/>
                  </a:lnTo>
                  <a:lnTo>
                    <a:pt x="1" y="18091"/>
                  </a:lnTo>
                  <a:lnTo>
                    <a:pt x="1" y="18091"/>
                  </a:lnTo>
                  <a:close/>
                  <a:moveTo>
                    <a:pt x="6328" y="12599"/>
                  </a:moveTo>
                  <a:cubicBezTo>
                    <a:pt x="6402" y="12748"/>
                    <a:pt x="6402" y="12989"/>
                    <a:pt x="6402" y="13137"/>
                  </a:cubicBezTo>
                  <a:lnTo>
                    <a:pt x="6402" y="13137"/>
                  </a:lnTo>
                  <a:cubicBezTo>
                    <a:pt x="6402" y="12989"/>
                    <a:pt x="6402" y="12748"/>
                    <a:pt x="6328" y="12599"/>
                  </a:cubicBezTo>
                  <a:lnTo>
                    <a:pt x="6328" y="12599"/>
                  </a:lnTo>
                  <a:close/>
                  <a:moveTo>
                    <a:pt x="7497" y="1"/>
                  </a:moveTo>
                  <a:cubicBezTo>
                    <a:pt x="7497" y="149"/>
                    <a:pt x="7422" y="298"/>
                    <a:pt x="7422" y="465"/>
                  </a:cubicBezTo>
                  <a:lnTo>
                    <a:pt x="7422" y="465"/>
                  </a:lnTo>
                  <a:cubicBezTo>
                    <a:pt x="7422" y="298"/>
                    <a:pt x="7497" y="149"/>
                    <a:pt x="74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6"/>
            <p:cNvSpPr/>
            <p:nvPr/>
          </p:nvSpPr>
          <p:spPr>
            <a:xfrm>
              <a:off x="6304800" y="1195275"/>
              <a:ext cx="1061325" cy="1323850"/>
            </a:xfrm>
            <a:custGeom>
              <a:rect b="b" l="l" r="r" t="t"/>
              <a:pathLst>
                <a:path extrusionOk="0" h="52954" w="42453">
                  <a:moveTo>
                    <a:pt x="27219" y="1"/>
                  </a:moveTo>
                  <a:cubicBezTo>
                    <a:pt x="26978" y="1318"/>
                    <a:pt x="26607" y="2561"/>
                    <a:pt x="26217" y="3786"/>
                  </a:cubicBezTo>
                  <a:cubicBezTo>
                    <a:pt x="24826" y="7738"/>
                    <a:pt x="22581" y="11448"/>
                    <a:pt x="20410" y="14992"/>
                  </a:cubicBezTo>
                  <a:cubicBezTo>
                    <a:pt x="20113" y="13842"/>
                    <a:pt x="19872" y="12673"/>
                    <a:pt x="19557" y="11523"/>
                  </a:cubicBezTo>
                  <a:lnTo>
                    <a:pt x="18555" y="7107"/>
                  </a:lnTo>
                  <a:cubicBezTo>
                    <a:pt x="18480" y="7422"/>
                    <a:pt x="18332" y="7738"/>
                    <a:pt x="18165" y="8034"/>
                  </a:cubicBezTo>
                  <a:lnTo>
                    <a:pt x="19018" y="11671"/>
                  </a:lnTo>
                  <a:cubicBezTo>
                    <a:pt x="19408" y="13230"/>
                    <a:pt x="19724" y="14844"/>
                    <a:pt x="20113" y="16384"/>
                  </a:cubicBezTo>
                  <a:cubicBezTo>
                    <a:pt x="15085" y="14918"/>
                    <a:pt x="10669" y="11448"/>
                    <a:pt x="6810" y="8424"/>
                  </a:cubicBezTo>
                  <a:lnTo>
                    <a:pt x="4175" y="6346"/>
                  </a:lnTo>
                  <a:cubicBezTo>
                    <a:pt x="4027" y="6420"/>
                    <a:pt x="3878" y="6569"/>
                    <a:pt x="3711" y="6643"/>
                  </a:cubicBezTo>
                  <a:lnTo>
                    <a:pt x="6420" y="8814"/>
                  </a:lnTo>
                  <a:cubicBezTo>
                    <a:pt x="10447" y="11986"/>
                    <a:pt x="15011" y="15549"/>
                    <a:pt x="20262" y="17089"/>
                  </a:cubicBezTo>
                  <a:cubicBezTo>
                    <a:pt x="20577" y="18332"/>
                    <a:pt x="20874" y="19556"/>
                    <a:pt x="21264" y="20874"/>
                  </a:cubicBezTo>
                  <a:cubicBezTo>
                    <a:pt x="18870" y="21263"/>
                    <a:pt x="16402" y="21486"/>
                    <a:pt x="13693" y="21486"/>
                  </a:cubicBezTo>
                  <a:cubicBezTo>
                    <a:pt x="11838" y="21486"/>
                    <a:pt x="9908" y="21412"/>
                    <a:pt x="7886" y="21189"/>
                  </a:cubicBezTo>
                  <a:cubicBezTo>
                    <a:pt x="5177" y="20948"/>
                    <a:pt x="2561" y="20558"/>
                    <a:pt x="1" y="20095"/>
                  </a:cubicBezTo>
                  <a:lnTo>
                    <a:pt x="1" y="20095"/>
                  </a:lnTo>
                  <a:cubicBezTo>
                    <a:pt x="1" y="20261"/>
                    <a:pt x="1" y="20484"/>
                    <a:pt x="75" y="20651"/>
                  </a:cubicBezTo>
                  <a:cubicBezTo>
                    <a:pt x="2635" y="21115"/>
                    <a:pt x="5177" y="21486"/>
                    <a:pt x="7812" y="21801"/>
                  </a:cubicBezTo>
                  <a:cubicBezTo>
                    <a:pt x="9908" y="21950"/>
                    <a:pt x="11838" y="22117"/>
                    <a:pt x="13693" y="22117"/>
                  </a:cubicBezTo>
                  <a:cubicBezTo>
                    <a:pt x="16402" y="22117"/>
                    <a:pt x="18944" y="21876"/>
                    <a:pt x="21412" y="21412"/>
                  </a:cubicBezTo>
                  <a:cubicBezTo>
                    <a:pt x="21802" y="22970"/>
                    <a:pt x="22265" y="24510"/>
                    <a:pt x="22729" y="26050"/>
                  </a:cubicBezTo>
                  <a:cubicBezTo>
                    <a:pt x="17701" y="27293"/>
                    <a:pt x="12525" y="27980"/>
                    <a:pt x="7348" y="27980"/>
                  </a:cubicBezTo>
                  <a:cubicBezTo>
                    <a:pt x="5641" y="27980"/>
                    <a:pt x="4027" y="27906"/>
                    <a:pt x="2320" y="27757"/>
                  </a:cubicBezTo>
                  <a:lnTo>
                    <a:pt x="2320" y="27757"/>
                  </a:lnTo>
                  <a:cubicBezTo>
                    <a:pt x="2394" y="27980"/>
                    <a:pt x="2487" y="28147"/>
                    <a:pt x="2561" y="28370"/>
                  </a:cubicBezTo>
                  <a:cubicBezTo>
                    <a:pt x="4175" y="28444"/>
                    <a:pt x="5734" y="28537"/>
                    <a:pt x="7348" y="28537"/>
                  </a:cubicBezTo>
                  <a:cubicBezTo>
                    <a:pt x="12599" y="28537"/>
                    <a:pt x="17868" y="27906"/>
                    <a:pt x="22896" y="26588"/>
                  </a:cubicBezTo>
                  <a:cubicBezTo>
                    <a:pt x="23267" y="27683"/>
                    <a:pt x="23583" y="28759"/>
                    <a:pt x="23972" y="29835"/>
                  </a:cubicBezTo>
                  <a:cubicBezTo>
                    <a:pt x="18406" y="31394"/>
                    <a:pt x="13063" y="34103"/>
                    <a:pt x="8517" y="37572"/>
                  </a:cubicBezTo>
                  <a:cubicBezTo>
                    <a:pt x="8665" y="37721"/>
                    <a:pt x="8740" y="37888"/>
                    <a:pt x="8888" y="38036"/>
                  </a:cubicBezTo>
                  <a:cubicBezTo>
                    <a:pt x="13452" y="34567"/>
                    <a:pt x="18629" y="31932"/>
                    <a:pt x="24195" y="30392"/>
                  </a:cubicBezTo>
                  <a:cubicBezTo>
                    <a:pt x="24900" y="32247"/>
                    <a:pt x="25679" y="34103"/>
                    <a:pt x="26514" y="35865"/>
                  </a:cubicBezTo>
                  <a:cubicBezTo>
                    <a:pt x="26904" y="36719"/>
                    <a:pt x="27368" y="37572"/>
                    <a:pt x="27832" y="38500"/>
                  </a:cubicBezTo>
                  <a:cubicBezTo>
                    <a:pt x="25290" y="40968"/>
                    <a:pt x="23267" y="44140"/>
                    <a:pt x="22117" y="47554"/>
                  </a:cubicBezTo>
                  <a:cubicBezTo>
                    <a:pt x="22265" y="47628"/>
                    <a:pt x="22432" y="47703"/>
                    <a:pt x="22581" y="47777"/>
                  </a:cubicBezTo>
                  <a:cubicBezTo>
                    <a:pt x="23731" y="44456"/>
                    <a:pt x="25679" y="41431"/>
                    <a:pt x="28147" y="38964"/>
                  </a:cubicBezTo>
                  <a:cubicBezTo>
                    <a:pt x="29613" y="41524"/>
                    <a:pt x="31394" y="44215"/>
                    <a:pt x="33713" y="46775"/>
                  </a:cubicBezTo>
                  <a:lnTo>
                    <a:pt x="33639" y="46849"/>
                  </a:lnTo>
                  <a:cubicBezTo>
                    <a:pt x="33324" y="48241"/>
                    <a:pt x="33101" y="49707"/>
                    <a:pt x="33008" y="51098"/>
                  </a:cubicBezTo>
                  <a:cubicBezTo>
                    <a:pt x="33175" y="51172"/>
                    <a:pt x="33324" y="51265"/>
                    <a:pt x="33565" y="51265"/>
                  </a:cubicBezTo>
                  <a:cubicBezTo>
                    <a:pt x="33639" y="49948"/>
                    <a:pt x="33862" y="48556"/>
                    <a:pt x="34177" y="47239"/>
                  </a:cubicBezTo>
                  <a:cubicBezTo>
                    <a:pt x="36107" y="49317"/>
                    <a:pt x="38352" y="51265"/>
                    <a:pt x="40986" y="52879"/>
                  </a:cubicBezTo>
                  <a:cubicBezTo>
                    <a:pt x="41135" y="52879"/>
                    <a:pt x="41283" y="52953"/>
                    <a:pt x="41450" y="52953"/>
                  </a:cubicBezTo>
                  <a:cubicBezTo>
                    <a:pt x="41357" y="52731"/>
                    <a:pt x="41283" y="52564"/>
                    <a:pt x="41209" y="52341"/>
                  </a:cubicBezTo>
                  <a:cubicBezTo>
                    <a:pt x="38111" y="50486"/>
                    <a:pt x="35569" y="48092"/>
                    <a:pt x="33398" y="45532"/>
                  </a:cubicBezTo>
                  <a:lnTo>
                    <a:pt x="33639" y="45532"/>
                  </a:lnTo>
                  <a:cubicBezTo>
                    <a:pt x="35717" y="45532"/>
                    <a:pt x="37888" y="45847"/>
                    <a:pt x="39966" y="46311"/>
                  </a:cubicBezTo>
                  <a:cubicBezTo>
                    <a:pt x="39966" y="46163"/>
                    <a:pt x="39966" y="45922"/>
                    <a:pt x="39892" y="45773"/>
                  </a:cubicBezTo>
                  <a:cubicBezTo>
                    <a:pt x="37888" y="45235"/>
                    <a:pt x="35717" y="44994"/>
                    <a:pt x="33639" y="44994"/>
                  </a:cubicBezTo>
                  <a:lnTo>
                    <a:pt x="32934" y="44994"/>
                  </a:lnTo>
                  <a:cubicBezTo>
                    <a:pt x="30392" y="41821"/>
                    <a:pt x="28462" y="38500"/>
                    <a:pt x="27071" y="35643"/>
                  </a:cubicBezTo>
                  <a:cubicBezTo>
                    <a:pt x="26607" y="34715"/>
                    <a:pt x="26143" y="33787"/>
                    <a:pt x="25754" y="32785"/>
                  </a:cubicBezTo>
                  <a:cubicBezTo>
                    <a:pt x="27683" y="32470"/>
                    <a:pt x="29687" y="32247"/>
                    <a:pt x="31709" y="32247"/>
                  </a:cubicBezTo>
                  <a:cubicBezTo>
                    <a:pt x="34789" y="32247"/>
                    <a:pt x="37962" y="32711"/>
                    <a:pt x="40986" y="33639"/>
                  </a:cubicBezTo>
                  <a:cubicBezTo>
                    <a:pt x="40986" y="33472"/>
                    <a:pt x="41061" y="33323"/>
                    <a:pt x="41061" y="33175"/>
                  </a:cubicBezTo>
                  <a:lnTo>
                    <a:pt x="41061" y="33082"/>
                  </a:lnTo>
                  <a:cubicBezTo>
                    <a:pt x="38036" y="32155"/>
                    <a:pt x="34864" y="31691"/>
                    <a:pt x="31709" y="31691"/>
                  </a:cubicBezTo>
                  <a:cubicBezTo>
                    <a:pt x="29613" y="31691"/>
                    <a:pt x="27609" y="31858"/>
                    <a:pt x="25512" y="32247"/>
                  </a:cubicBezTo>
                  <a:cubicBezTo>
                    <a:pt x="24585" y="30002"/>
                    <a:pt x="23824" y="27683"/>
                    <a:pt x="23119" y="25364"/>
                  </a:cubicBezTo>
                  <a:cubicBezTo>
                    <a:pt x="23824" y="25364"/>
                    <a:pt x="24510" y="25290"/>
                    <a:pt x="25216" y="25290"/>
                  </a:cubicBezTo>
                  <a:cubicBezTo>
                    <a:pt x="30930" y="25290"/>
                    <a:pt x="36645" y="26440"/>
                    <a:pt x="41914" y="28611"/>
                  </a:cubicBezTo>
                  <a:cubicBezTo>
                    <a:pt x="41914" y="28444"/>
                    <a:pt x="41988" y="28221"/>
                    <a:pt x="41988" y="28073"/>
                  </a:cubicBezTo>
                  <a:cubicBezTo>
                    <a:pt x="36645" y="25902"/>
                    <a:pt x="30930" y="24733"/>
                    <a:pt x="25216" y="24733"/>
                  </a:cubicBezTo>
                  <a:cubicBezTo>
                    <a:pt x="24436" y="24733"/>
                    <a:pt x="23657" y="24733"/>
                    <a:pt x="22970" y="24826"/>
                  </a:cubicBezTo>
                  <a:cubicBezTo>
                    <a:pt x="22581" y="23583"/>
                    <a:pt x="22265" y="22414"/>
                    <a:pt x="21876" y="21189"/>
                  </a:cubicBezTo>
                  <a:cubicBezTo>
                    <a:pt x="28147" y="19408"/>
                    <a:pt x="34326" y="17237"/>
                    <a:pt x="40430" y="14918"/>
                  </a:cubicBezTo>
                  <a:cubicBezTo>
                    <a:pt x="41135" y="14695"/>
                    <a:pt x="41821" y="14380"/>
                    <a:pt x="42452" y="14064"/>
                  </a:cubicBezTo>
                  <a:cubicBezTo>
                    <a:pt x="42452" y="13916"/>
                    <a:pt x="42378" y="13693"/>
                    <a:pt x="42378" y="13526"/>
                  </a:cubicBezTo>
                  <a:cubicBezTo>
                    <a:pt x="41673" y="13842"/>
                    <a:pt x="40986" y="14157"/>
                    <a:pt x="40207" y="14380"/>
                  </a:cubicBezTo>
                  <a:cubicBezTo>
                    <a:pt x="34177" y="16699"/>
                    <a:pt x="27999" y="18796"/>
                    <a:pt x="21802" y="20651"/>
                  </a:cubicBezTo>
                  <a:cubicBezTo>
                    <a:pt x="21653" y="20187"/>
                    <a:pt x="21505" y="19723"/>
                    <a:pt x="21412" y="19167"/>
                  </a:cubicBezTo>
                  <a:cubicBezTo>
                    <a:pt x="25754" y="17627"/>
                    <a:pt x="29761" y="15085"/>
                    <a:pt x="33008" y="11838"/>
                  </a:cubicBezTo>
                  <a:cubicBezTo>
                    <a:pt x="35031" y="9741"/>
                    <a:pt x="36812" y="7348"/>
                    <a:pt x="38203" y="4788"/>
                  </a:cubicBezTo>
                  <a:cubicBezTo>
                    <a:pt x="38036" y="4639"/>
                    <a:pt x="37888" y="4491"/>
                    <a:pt x="37814" y="4324"/>
                  </a:cubicBezTo>
                  <a:cubicBezTo>
                    <a:pt x="36422" y="6884"/>
                    <a:pt x="34641" y="9352"/>
                    <a:pt x="32544" y="11448"/>
                  </a:cubicBezTo>
                  <a:cubicBezTo>
                    <a:pt x="29390" y="14621"/>
                    <a:pt x="25512" y="17163"/>
                    <a:pt x="21264" y="18629"/>
                  </a:cubicBezTo>
                  <a:cubicBezTo>
                    <a:pt x="21041" y="17701"/>
                    <a:pt x="20800" y="16699"/>
                    <a:pt x="20577" y="15771"/>
                  </a:cubicBezTo>
                  <a:lnTo>
                    <a:pt x="20651" y="15697"/>
                  </a:lnTo>
                  <a:cubicBezTo>
                    <a:pt x="22896" y="11986"/>
                    <a:pt x="25290" y="8127"/>
                    <a:pt x="26756" y="3953"/>
                  </a:cubicBezTo>
                  <a:cubicBezTo>
                    <a:pt x="27219" y="2635"/>
                    <a:pt x="27535" y="1318"/>
                    <a:pt x="278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26"/>
          <p:cNvGrpSpPr/>
          <p:nvPr/>
        </p:nvGrpSpPr>
        <p:grpSpPr>
          <a:xfrm>
            <a:off x="-655650" y="84250"/>
            <a:ext cx="9697625" cy="6507525"/>
            <a:chOff x="-655650" y="84250"/>
            <a:chExt cx="9697625" cy="6507525"/>
          </a:xfrm>
        </p:grpSpPr>
        <p:sp>
          <p:nvSpPr>
            <p:cNvPr id="729" name="Google Shape;729;p26"/>
            <p:cNvSpPr/>
            <p:nvPr/>
          </p:nvSpPr>
          <p:spPr>
            <a:xfrm>
              <a:off x="-655650" y="3420050"/>
              <a:ext cx="1586375" cy="3171725"/>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 name="Google Shape;730;p26"/>
            <p:cNvGrpSpPr/>
            <p:nvPr/>
          </p:nvGrpSpPr>
          <p:grpSpPr>
            <a:xfrm>
              <a:off x="7990488" y="84250"/>
              <a:ext cx="1051488" cy="4944475"/>
              <a:chOff x="7990488" y="84250"/>
              <a:chExt cx="1051488" cy="4944475"/>
            </a:xfrm>
          </p:grpSpPr>
          <p:grpSp>
            <p:nvGrpSpPr>
              <p:cNvPr id="731" name="Google Shape;731;p26"/>
              <p:cNvGrpSpPr/>
              <p:nvPr/>
            </p:nvGrpSpPr>
            <p:grpSpPr>
              <a:xfrm>
                <a:off x="8143300" y="84250"/>
                <a:ext cx="898675" cy="835050"/>
                <a:chOff x="4233075" y="1208725"/>
                <a:chExt cx="898675" cy="835050"/>
              </a:xfrm>
            </p:grpSpPr>
            <p:sp>
              <p:nvSpPr>
                <p:cNvPr id="732" name="Google Shape;732;p26"/>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6"/>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6"/>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6"/>
                <p:cNvSpPr/>
                <p:nvPr/>
              </p:nvSpPr>
              <p:spPr>
                <a:xfrm>
                  <a:off x="4963725" y="135577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6"/>
                <p:cNvSpPr/>
                <p:nvPr/>
              </p:nvSpPr>
              <p:spPr>
                <a:xfrm>
                  <a:off x="4233075" y="14435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6"/>
                <p:cNvSpPr/>
                <p:nvPr/>
              </p:nvSpPr>
              <p:spPr>
                <a:xfrm>
                  <a:off x="4865025" y="192575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6"/>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6"/>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6"/>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26"/>
              <p:cNvGrpSpPr/>
              <p:nvPr/>
            </p:nvGrpSpPr>
            <p:grpSpPr>
              <a:xfrm>
                <a:off x="7990488" y="4253575"/>
                <a:ext cx="1027275" cy="775150"/>
                <a:chOff x="4104475" y="1081125"/>
                <a:chExt cx="1027275" cy="775150"/>
              </a:xfrm>
            </p:grpSpPr>
            <p:sp>
              <p:nvSpPr>
                <p:cNvPr id="742" name="Google Shape;742;p26"/>
                <p:cNvSpPr/>
                <p:nvPr/>
              </p:nvSpPr>
              <p:spPr>
                <a:xfrm>
                  <a:off x="4575113" y="1576800"/>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6"/>
                <p:cNvSpPr/>
                <p:nvPr/>
              </p:nvSpPr>
              <p:spPr>
                <a:xfrm>
                  <a:off x="4719375" y="10811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6"/>
                <p:cNvSpPr/>
                <p:nvPr/>
              </p:nvSpPr>
              <p:spPr>
                <a:xfrm>
                  <a:off x="4974675" y="1220238"/>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6"/>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6"/>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6"/>
                <p:cNvSpPr/>
                <p:nvPr/>
              </p:nvSpPr>
              <p:spPr>
                <a:xfrm>
                  <a:off x="4104475" y="1713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6"/>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6"/>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6"/>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51" name="Google Shape;751;p2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2" name="Google Shape;752;p26"/>
          <p:cNvSpPr txBox="1"/>
          <p:nvPr>
            <p:ph idx="1" type="subTitle"/>
          </p:nvPr>
        </p:nvSpPr>
        <p:spPr>
          <a:xfrm>
            <a:off x="1101000" y="3205524"/>
            <a:ext cx="1997700" cy="79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753" name="Google Shape;753;p26"/>
          <p:cNvSpPr txBox="1"/>
          <p:nvPr>
            <p:ph idx="2" type="subTitle"/>
          </p:nvPr>
        </p:nvSpPr>
        <p:spPr>
          <a:xfrm>
            <a:off x="6045228" y="3205524"/>
            <a:ext cx="1997700" cy="79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754" name="Google Shape;754;p26"/>
          <p:cNvSpPr txBox="1"/>
          <p:nvPr>
            <p:ph idx="3" type="subTitle"/>
          </p:nvPr>
        </p:nvSpPr>
        <p:spPr>
          <a:xfrm>
            <a:off x="3573109" y="3205524"/>
            <a:ext cx="1997700" cy="79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755" name="Google Shape;755;p26"/>
          <p:cNvSpPr txBox="1"/>
          <p:nvPr>
            <p:ph idx="4" type="subTitle"/>
          </p:nvPr>
        </p:nvSpPr>
        <p:spPr>
          <a:xfrm>
            <a:off x="1101000" y="2764700"/>
            <a:ext cx="19977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solidFill>
                  <a:schemeClr val="dk1"/>
                </a:solidFill>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6" name="Google Shape;756;p26"/>
          <p:cNvSpPr txBox="1"/>
          <p:nvPr>
            <p:ph idx="5" type="subTitle"/>
          </p:nvPr>
        </p:nvSpPr>
        <p:spPr>
          <a:xfrm>
            <a:off x="3573116" y="2764700"/>
            <a:ext cx="19977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solidFill>
                  <a:schemeClr val="dk1"/>
                </a:solidFill>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7" name="Google Shape;757;p26"/>
          <p:cNvSpPr txBox="1"/>
          <p:nvPr>
            <p:ph idx="6" type="subTitle"/>
          </p:nvPr>
        </p:nvSpPr>
        <p:spPr>
          <a:xfrm>
            <a:off x="6045244" y="2764700"/>
            <a:ext cx="19977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solidFill>
                  <a:schemeClr val="dk1"/>
                </a:solidFill>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_1">
    <p:spTree>
      <p:nvGrpSpPr>
        <p:cNvPr id="758" name="Shape 758"/>
        <p:cNvGrpSpPr/>
        <p:nvPr/>
      </p:nvGrpSpPr>
      <p:grpSpPr>
        <a:xfrm>
          <a:off x="0" y="0"/>
          <a:ext cx="0" cy="0"/>
          <a:chOff x="0" y="0"/>
          <a:chExt cx="0" cy="0"/>
        </a:xfrm>
      </p:grpSpPr>
      <p:grpSp>
        <p:nvGrpSpPr>
          <p:cNvPr id="759" name="Google Shape;759;p27"/>
          <p:cNvGrpSpPr/>
          <p:nvPr/>
        </p:nvGrpSpPr>
        <p:grpSpPr>
          <a:xfrm>
            <a:off x="173250" y="140863"/>
            <a:ext cx="10487684" cy="5954155"/>
            <a:chOff x="173250" y="140863"/>
            <a:chExt cx="10487684" cy="5954155"/>
          </a:xfrm>
        </p:grpSpPr>
        <p:sp>
          <p:nvSpPr>
            <p:cNvPr id="760" name="Google Shape;760;p27"/>
            <p:cNvSpPr/>
            <p:nvPr/>
          </p:nvSpPr>
          <p:spPr>
            <a:xfrm rot="-8313322">
              <a:off x="8223486" y="2795372"/>
              <a:ext cx="1586384" cy="3171744"/>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 name="Google Shape;761;p27"/>
            <p:cNvGrpSpPr/>
            <p:nvPr/>
          </p:nvGrpSpPr>
          <p:grpSpPr>
            <a:xfrm>
              <a:off x="173250" y="140863"/>
              <a:ext cx="8738125" cy="4820388"/>
              <a:chOff x="173250" y="140863"/>
              <a:chExt cx="8738125" cy="4820388"/>
            </a:xfrm>
          </p:grpSpPr>
          <p:grpSp>
            <p:nvGrpSpPr>
              <p:cNvPr id="762" name="Google Shape;762;p27"/>
              <p:cNvGrpSpPr/>
              <p:nvPr/>
            </p:nvGrpSpPr>
            <p:grpSpPr>
              <a:xfrm>
                <a:off x="7843500" y="140863"/>
                <a:ext cx="1067875" cy="994763"/>
                <a:chOff x="4063875" y="1229038"/>
                <a:chExt cx="1067875" cy="994763"/>
              </a:xfrm>
            </p:grpSpPr>
            <p:sp>
              <p:nvSpPr>
                <p:cNvPr id="763" name="Google Shape;763;p27"/>
                <p:cNvSpPr/>
                <p:nvPr/>
              </p:nvSpPr>
              <p:spPr>
                <a:xfrm>
                  <a:off x="4256650" y="142722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7"/>
                <p:cNvSpPr/>
                <p:nvPr/>
              </p:nvSpPr>
              <p:spPr>
                <a:xfrm>
                  <a:off x="4443113" y="1246538"/>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7"/>
                <p:cNvSpPr/>
                <p:nvPr/>
              </p:nvSpPr>
              <p:spPr>
                <a:xfrm>
                  <a:off x="48903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7"/>
                <p:cNvSpPr/>
                <p:nvPr/>
              </p:nvSpPr>
              <p:spPr>
                <a:xfrm>
                  <a:off x="4738825" y="1229038"/>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7"/>
                <p:cNvSpPr/>
                <p:nvPr/>
              </p:nvSpPr>
              <p:spPr>
                <a:xfrm>
                  <a:off x="4063875" y="12646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7"/>
                <p:cNvSpPr/>
                <p:nvPr/>
              </p:nvSpPr>
              <p:spPr>
                <a:xfrm>
                  <a:off x="5031050" y="2105775"/>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7"/>
                <p:cNvSpPr/>
                <p:nvPr/>
              </p:nvSpPr>
              <p:spPr>
                <a:xfrm>
                  <a:off x="4794975" y="1657650"/>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7"/>
                <p:cNvSpPr/>
                <p:nvPr/>
              </p:nvSpPr>
              <p:spPr>
                <a:xfrm>
                  <a:off x="5084413" y="1443775"/>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7"/>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 name="Google Shape;772;p27"/>
              <p:cNvGrpSpPr/>
              <p:nvPr/>
            </p:nvGrpSpPr>
            <p:grpSpPr>
              <a:xfrm>
                <a:off x="173250" y="4180975"/>
                <a:ext cx="1004725" cy="780275"/>
                <a:chOff x="4127025" y="1076000"/>
                <a:chExt cx="1004725" cy="780275"/>
              </a:xfrm>
            </p:grpSpPr>
            <p:sp>
              <p:nvSpPr>
                <p:cNvPr id="773" name="Google Shape;773;p27"/>
                <p:cNvSpPr/>
                <p:nvPr/>
              </p:nvSpPr>
              <p:spPr>
                <a:xfrm>
                  <a:off x="4283363" y="133632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7"/>
                <p:cNvSpPr/>
                <p:nvPr/>
              </p:nvSpPr>
              <p:spPr>
                <a:xfrm>
                  <a:off x="4475875" y="1309350"/>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7"/>
                <p:cNvSpPr/>
                <p:nvPr/>
              </p:nvSpPr>
              <p:spPr>
                <a:xfrm>
                  <a:off x="4568425" y="155270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7"/>
                <p:cNvSpPr/>
                <p:nvPr/>
              </p:nvSpPr>
              <p:spPr>
                <a:xfrm>
                  <a:off x="4279413" y="1076000"/>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7"/>
                <p:cNvSpPr/>
                <p:nvPr/>
              </p:nvSpPr>
              <p:spPr>
                <a:xfrm>
                  <a:off x="4127025" y="1726600"/>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7"/>
                <p:cNvSpPr/>
                <p:nvPr/>
              </p:nvSpPr>
              <p:spPr>
                <a:xfrm>
                  <a:off x="4423438" y="1667038"/>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7"/>
                <p:cNvSpPr/>
                <p:nvPr/>
              </p:nvSpPr>
              <p:spPr>
                <a:xfrm>
                  <a:off x="4886775" y="1536213"/>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7"/>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7"/>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82" name="Google Shape;782;p27"/>
          <p:cNvGrpSpPr/>
          <p:nvPr/>
        </p:nvGrpSpPr>
        <p:grpSpPr>
          <a:xfrm flipH="1">
            <a:off x="-226225" y="-16887"/>
            <a:ext cx="939325" cy="1591375"/>
            <a:chOff x="4866875" y="3024800"/>
            <a:chExt cx="939325" cy="1591375"/>
          </a:xfrm>
        </p:grpSpPr>
        <p:sp>
          <p:nvSpPr>
            <p:cNvPr id="783" name="Google Shape;783;p27"/>
            <p:cNvSpPr/>
            <p:nvPr/>
          </p:nvSpPr>
          <p:spPr>
            <a:xfrm>
              <a:off x="5040825" y="3024800"/>
              <a:ext cx="203175" cy="260675"/>
            </a:xfrm>
            <a:custGeom>
              <a:rect b="b" l="l" r="r" t="t"/>
              <a:pathLst>
                <a:path extrusionOk="0" h="10427" w="8127">
                  <a:moveTo>
                    <a:pt x="4812" y="1"/>
                  </a:moveTo>
                  <a:cubicBezTo>
                    <a:pt x="3934" y="1"/>
                    <a:pt x="3046" y="350"/>
                    <a:pt x="2319" y="887"/>
                  </a:cubicBezTo>
                  <a:cubicBezTo>
                    <a:pt x="1559" y="1573"/>
                    <a:pt x="928" y="2501"/>
                    <a:pt x="538" y="3429"/>
                  </a:cubicBezTo>
                  <a:cubicBezTo>
                    <a:pt x="241" y="4282"/>
                    <a:pt x="0" y="5210"/>
                    <a:pt x="167" y="6063"/>
                  </a:cubicBezTo>
                  <a:cubicBezTo>
                    <a:pt x="464" y="7214"/>
                    <a:pt x="1392" y="7993"/>
                    <a:pt x="2319" y="8698"/>
                  </a:cubicBezTo>
                  <a:cubicBezTo>
                    <a:pt x="2709" y="8995"/>
                    <a:pt x="3099" y="9236"/>
                    <a:pt x="3414" y="9533"/>
                  </a:cubicBezTo>
                  <a:cubicBezTo>
                    <a:pt x="3711" y="9774"/>
                    <a:pt x="4026" y="10238"/>
                    <a:pt x="4416" y="10386"/>
                  </a:cubicBezTo>
                  <a:cubicBezTo>
                    <a:pt x="4480" y="10414"/>
                    <a:pt x="4533" y="10426"/>
                    <a:pt x="4578" y="10426"/>
                  </a:cubicBezTo>
                  <a:cubicBezTo>
                    <a:pt x="4807" y="10426"/>
                    <a:pt x="4818" y="10100"/>
                    <a:pt x="4880" y="9774"/>
                  </a:cubicBezTo>
                  <a:cubicBezTo>
                    <a:pt x="5028" y="9384"/>
                    <a:pt x="5269" y="8921"/>
                    <a:pt x="5492" y="8531"/>
                  </a:cubicBezTo>
                  <a:cubicBezTo>
                    <a:pt x="6104" y="7677"/>
                    <a:pt x="6809" y="6991"/>
                    <a:pt x="7273" y="6063"/>
                  </a:cubicBezTo>
                  <a:cubicBezTo>
                    <a:pt x="7885" y="4987"/>
                    <a:pt x="8127" y="3670"/>
                    <a:pt x="7811" y="2501"/>
                  </a:cubicBezTo>
                  <a:cubicBezTo>
                    <a:pt x="7496" y="1351"/>
                    <a:pt x="6494" y="349"/>
                    <a:pt x="5269" y="33"/>
                  </a:cubicBezTo>
                  <a:cubicBezTo>
                    <a:pt x="5118" y="11"/>
                    <a:pt x="4965" y="1"/>
                    <a:pt x="4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7"/>
            <p:cNvSpPr/>
            <p:nvPr/>
          </p:nvSpPr>
          <p:spPr>
            <a:xfrm>
              <a:off x="5371550" y="3143975"/>
              <a:ext cx="156325" cy="218975"/>
            </a:xfrm>
            <a:custGeom>
              <a:rect b="b" l="l" r="r" t="t"/>
              <a:pathLst>
                <a:path extrusionOk="0" h="8759" w="6253">
                  <a:moveTo>
                    <a:pt x="3003" y="1"/>
                  </a:moveTo>
                  <a:cubicBezTo>
                    <a:pt x="2357" y="1"/>
                    <a:pt x="1714" y="190"/>
                    <a:pt x="1225" y="591"/>
                  </a:cubicBezTo>
                  <a:cubicBezTo>
                    <a:pt x="538" y="1222"/>
                    <a:pt x="148" y="2076"/>
                    <a:pt x="74" y="2910"/>
                  </a:cubicBezTo>
                  <a:cubicBezTo>
                    <a:pt x="0" y="3838"/>
                    <a:pt x="148" y="4692"/>
                    <a:pt x="464" y="5545"/>
                  </a:cubicBezTo>
                  <a:cubicBezTo>
                    <a:pt x="612" y="6157"/>
                    <a:pt x="761" y="6788"/>
                    <a:pt x="1076" y="7326"/>
                  </a:cubicBezTo>
                  <a:cubicBezTo>
                    <a:pt x="1225" y="7790"/>
                    <a:pt x="1466" y="8569"/>
                    <a:pt x="1930" y="8718"/>
                  </a:cubicBezTo>
                  <a:cubicBezTo>
                    <a:pt x="1997" y="8746"/>
                    <a:pt x="2062" y="8758"/>
                    <a:pt x="2125" y="8758"/>
                  </a:cubicBezTo>
                  <a:cubicBezTo>
                    <a:pt x="2565" y="8758"/>
                    <a:pt x="2906" y="8150"/>
                    <a:pt x="3247" y="7939"/>
                  </a:cubicBezTo>
                  <a:cubicBezTo>
                    <a:pt x="3711" y="7549"/>
                    <a:pt x="4249" y="7252"/>
                    <a:pt x="4713" y="6788"/>
                  </a:cubicBezTo>
                  <a:cubicBezTo>
                    <a:pt x="5566" y="6009"/>
                    <a:pt x="6178" y="4766"/>
                    <a:pt x="6253" y="3616"/>
                  </a:cubicBezTo>
                  <a:cubicBezTo>
                    <a:pt x="6253" y="2372"/>
                    <a:pt x="5715" y="1148"/>
                    <a:pt x="4639" y="443"/>
                  </a:cubicBezTo>
                  <a:cubicBezTo>
                    <a:pt x="4165" y="153"/>
                    <a:pt x="3583" y="1"/>
                    <a:pt x="3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7"/>
            <p:cNvSpPr/>
            <p:nvPr/>
          </p:nvSpPr>
          <p:spPr>
            <a:xfrm>
              <a:off x="4866875" y="3269000"/>
              <a:ext cx="236125" cy="164375"/>
            </a:xfrm>
            <a:custGeom>
              <a:rect b="b" l="l" r="r" t="t"/>
              <a:pathLst>
                <a:path extrusionOk="0" h="6575" w="9445">
                  <a:moveTo>
                    <a:pt x="3241" y="1"/>
                  </a:moveTo>
                  <a:cubicBezTo>
                    <a:pt x="2125" y="1"/>
                    <a:pt x="979" y="672"/>
                    <a:pt x="538" y="1713"/>
                  </a:cubicBezTo>
                  <a:cubicBezTo>
                    <a:pt x="0" y="2789"/>
                    <a:pt x="241" y="4181"/>
                    <a:pt x="928" y="5108"/>
                  </a:cubicBezTo>
                  <a:cubicBezTo>
                    <a:pt x="1707" y="6036"/>
                    <a:pt x="2950" y="6574"/>
                    <a:pt x="4101" y="6574"/>
                  </a:cubicBezTo>
                  <a:cubicBezTo>
                    <a:pt x="4880" y="6500"/>
                    <a:pt x="5641" y="6259"/>
                    <a:pt x="6346" y="6036"/>
                  </a:cubicBezTo>
                  <a:cubicBezTo>
                    <a:pt x="6958" y="5888"/>
                    <a:pt x="7663" y="5646"/>
                    <a:pt x="8275" y="5498"/>
                  </a:cubicBezTo>
                  <a:cubicBezTo>
                    <a:pt x="8350" y="5498"/>
                    <a:pt x="8581" y="5517"/>
                    <a:pt x="8804" y="5517"/>
                  </a:cubicBezTo>
                  <a:cubicBezTo>
                    <a:pt x="9027" y="5517"/>
                    <a:pt x="9240" y="5498"/>
                    <a:pt x="9277" y="5424"/>
                  </a:cubicBezTo>
                  <a:cubicBezTo>
                    <a:pt x="9444" y="5257"/>
                    <a:pt x="9055" y="4867"/>
                    <a:pt x="8888" y="4719"/>
                  </a:cubicBezTo>
                  <a:cubicBezTo>
                    <a:pt x="8053" y="3568"/>
                    <a:pt x="7125" y="2548"/>
                    <a:pt x="6105" y="1546"/>
                  </a:cubicBezTo>
                  <a:cubicBezTo>
                    <a:pt x="5344" y="860"/>
                    <a:pt x="4490" y="155"/>
                    <a:pt x="3414" y="6"/>
                  </a:cubicBezTo>
                  <a:cubicBezTo>
                    <a:pt x="3357" y="2"/>
                    <a:pt x="3299" y="1"/>
                    <a:pt x="3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7"/>
            <p:cNvSpPr/>
            <p:nvPr/>
          </p:nvSpPr>
          <p:spPr>
            <a:xfrm>
              <a:off x="5551050" y="3479525"/>
              <a:ext cx="178150" cy="209700"/>
            </a:xfrm>
            <a:custGeom>
              <a:rect b="b" l="l" r="r" t="t"/>
              <a:pathLst>
                <a:path extrusionOk="0" h="8388" w="7126">
                  <a:moveTo>
                    <a:pt x="3649" y="1"/>
                  </a:moveTo>
                  <a:cubicBezTo>
                    <a:pt x="2625" y="1"/>
                    <a:pt x="1584" y="458"/>
                    <a:pt x="928" y="1252"/>
                  </a:cubicBezTo>
                  <a:cubicBezTo>
                    <a:pt x="167" y="2328"/>
                    <a:pt x="0" y="3794"/>
                    <a:pt x="316" y="5111"/>
                  </a:cubicBezTo>
                  <a:cubicBezTo>
                    <a:pt x="631" y="6113"/>
                    <a:pt x="1095" y="7356"/>
                    <a:pt x="1782" y="8135"/>
                  </a:cubicBezTo>
                  <a:cubicBezTo>
                    <a:pt x="1949" y="8314"/>
                    <a:pt x="2136" y="8387"/>
                    <a:pt x="2335" y="8387"/>
                  </a:cubicBezTo>
                  <a:cubicBezTo>
                    <a:pt x="3062" y="8387"/>
                    <a:pt x="3937" y="7405"/>
                    <a:pt x="4490" y="7040"/>
                  </a:cubicBezTo>
                  <a:cubicBezTo>
                    <a:pt x="5270" y="6428"/>
                    <a:pt x="6105" y="5816"/>
                    <a:pt x="6569" y="4888"/>
                  </a:cubicBezTo>
                  <a:cubicBezTo>
                    <a:pt x="7125" y="3961"/>
                    <a:pt x="7125" y="2717"/>
                    <a:pt x="6569" y="1716"/>
                  </a:cubicBezTo>
                  <a:cubicBezTo>
                    <a:pt x="6030" y="788"/>
                    <a:pt x="4954" y="83"/>
                    <a:pt x="3878" y="9"/>
                  </a:cubicBezTo>
                  <a:cubicBezTo>
                    <a:pt x="3802" y="3"/>
                    <a:pt x="3725" y="1"/>
                    <a:pt x="3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7"/>
            <p:cNvSpPr/>
            <p:nvPr/>
          </p:nvSpPr>
          <p:spPr>
            <a:xfrm>
              <a:off x="5023650" y="3628350"/>
              <a:ext cx="247250" cy="161050"/>
            </a:xfrm>
            <a:custGeom>
              <a:rect b="b" l="l" r="r" t="t"/>
              <a:pathLst>
                <a:path extrusionOk="0" h="6442" w="9890">
                  <a:moveTo>
                    <a:pt x="4042" y="0"/>
                  </a:moveTo>
                  <a:cubicBezTo>
                    <a:pt x="3931" y="0"/>
                    <a:pt x="3821" y="4"/>
                    <a:pt x="3711" y="11"/>
                  </a:cubicBezTo>
                  <a:cubicBezTo>
                    <a:pt x="2617" y="86"/>
                    <a:pt x="1466" y="624"/>
                    <a:pt x="854" y="1551"/>
                  </a:cubicBezTo>
                  <a:cubicBezTo>
                    <a:pt x="149" y="2405"/>
                    <a:pt x="1" y="3722"/>
                    <a:pt x="539" y="4650"/>
                  </a:cubicBezTo>
                  <a:cubicBezTo>
                    <a:pt x="1077" y="5503"/>
                    <a:pt x="1930" y="5967"/>
                    <a:pt x="2858" y="6190"/>
                  </a:cubicBezTo>
                  <a:cubicBezTo>
                    <a:pt x="3399" y="6359"/>
                    <a:pt x="3968" y="6441"/>
                    <a:pt x="4545" y="6441"/>
                  </a:cubicBezTo>
                  <a:cubicBezTo>
                    <a:pt x="5294" y="6441"/>
                    <a:pt x="6058" y="6303"/>
                    <a:pt x="6791" y="6041"/>
                  </a:cubicBezTo>
                  <a:cubicBezTo>
                    <a:pt x="7422" y="5800"/>
                    <a:pt x="7960" y="5503"/>
                    <a:pt x="8498" y="5114"/>
                  </a:cubicBezTo>
                  <a:cubicBezTo>
                    <a:pt x="8888" y="4798"/>
                    <a:pt x="9741" y="4112"/>
                    <a:pt x="9816" y="3574"/>
                  </a:cubicBezTo>
                  <a:cubicBezTo>
                    <a:pt x="9890" y="3110"/>
                    <a:pt x="9036" y="2331"/>
                    <a:pt x="8647" y="2015"/>
                  </a:cubicBezTo>
                  <a:cubicBezTo>
                    <a:pt x="8109" y="1551"/>
                    <a:pt x="7571" y="1162"/>
                    <a:pt x="6958" y="791"/>
                  </a:cubicBezTo>
                  <a:cubicBezTo>
                    <a:pt x="6058" y="291"/>
                    <a:pt x="5023" y="0"/>
                    <a:pt x="4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7"/>
            <p:cNvSpPr/>
            <p:nvPr/>
          </p:nvSpPr>
          <p:spPr>
            <a:xfrm>
              <a:off x="5640100" y="3845975"/>
              <a:ext cx="166100" cy="197725"/>
            </a:xfrm>
            <a:custGeom>
              <a:rect b="b" l="l" r="r" t="t"/>
              <a:pathLst>
                <a:path extrusionOk="0" h="7909" w="6644">
                  <a:moveTo>
                    <a:pt x="3119" y="0"/>
                  </a:moveTo>
                  <a:cubicBezTo>
                    <a:pt x="2566" y="0"/>
                    <a:pt x="2019" y="156"/>
                    <a:pt x="1541" y="509"/>
                  </a:cubicBezTo>
                  <a:cubicBezTo>
                    <a:pt x="780" y="973"/>
                    <a:pt x="316" y="1901"/>
                    <a:pt x="149" y="2754"/>
                  </a:cubicBezTo>
                  <a:cubicBezTo>
                    <a:pt x="1" y="3682"/>
                    <a:pt x="75" y="4609"/>
                    <a:pt x="149" y="5537"/>
                  </a:cubicBezTo>
                  <a:cubicBezTo>
                    <a:pt x="223" y="6149"/>
                    <a:pt x="223" y="6929"/>
                    <a:pt x="465" y="7467"/>
                  </a:cubicBezTo>
                  <a:cubicBezTo>
                    <a:pt x="610" y="7818"/>
                    <a:pt x="857" y="7908"/>
                    <a:pt x="1166" y="7908"/>
                  </a:cubicBezTo>
                  <a:cubicBezTo>
                    <a:pt x="1331" y="7908"/>
                    <a:pt x="1514" y="7882"/>
                    <a:pt x="1708" y="7856"/>
                  </a:cubicBezTo>
                  <a:cubicBezTo>
                    <a:pt x="2932" y="7615"/>
                    <a:pt x="4491" y="7856"/>
                    <a:pt x="5493" y="7003"/>
                  </a:cubicBezTo>
                  <a:cubicBezTo>
                    <a:pt x="5957" y="6539"/>
                    <a:pt x="6179" y="6001"/>
                    <a:pt x="6346" y="5370"/>
                  </a:cubicBezTo>
                  <a:cubicBezTo>
                    <a:pt x="6569" y="4443"/>
                    <a:pt x="6643" y="3366"/>
                    <a:pt x="6253" y="2439"/>
                  </a:cubicBezTo>
                  <a:cubicBezTo>
                    <a:pt x="5957" y="1511"/>
                    <a:pt x="5252" y="732"/>
                    <a:pt x="4398" y="268"/>
                  </a:cubicBezTo>
                  <a:cubicBezTo>
                    <a:pt x="3990" y="96"/>
                    <a:pt x="3553" y="0"/>
                    <a:pt x="31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7"/>
            <p:cNvSpPr/>
            <p:nvPr/>
          </p:nvSpPr>
          <p:spPr>
            <a:xfrm>
              <a:off x="5214750" y="3848150"/>
              <a:ext cx="185575" cy="194125"/>
            </a:xfrm>
            <a:custGeom>
              <a:rect b="b" l="l" r="r" t="t"/>
              <a:pathLst>
                <a:path extrusionOk="0" h="7765" w="7423">
                  <a:moveTo>
                    <a:pt x="3338" y="0"/>
                  </a:moveTo>
                  <a:cubicBezTo>
                    <a:pt x="3048" y="0"/>
                    <a:pt x="2762" y="33"/>
                    <a:pt x="2487" y="107"/>
                  </a:cubicBezTo>
                  <a:cubicBezTo>
                    <a:pt x="1634" y="348"/>
                    <a:pt x="854" y="960"/>
                    <a:pt x="465" y="1739"/>
                  </a:cubicBezTo>
                  <a:cubicBezTo>
                    <a:pt x="1" y="2741"/>
                    <a:pt x="242" y="3892"/>
                    <a:pt x="780" y="4894"/>
                  </a:cubicBezTo>
                  <a:cubicBezTo>
                    <a:pt x="1318" y="5914"/>
                    <a:pt x="2394" y="6990"/>
                    <a:pt x="3322" y="7602"/>
                  </a:cubicBezTo>
                  <a:cubicBezTo>
                    <a:pt x="3509" y="7715"/>
                    <a:pt x="3689" y="7764"/>
                    <a:pt x="3863" y="7764"/>
                  </a:cubicBezTo>
                  <a:cubicBezTo>
                    <a:pt x="4779" y="7764"/>
                    <a:pt x="5516" y="6402"/>
                    <a:pt x="6031" y="5747"/>
                  </a:cubicBezTo>
                  <a:cubicBezTo>
                    <a:pt x="6662" y="5061"/>
                    <a:pt x="7274" y="4281"/>
                    <a:pt x="7348" y="3354"/>
                  </a:cubicBezTo>
                  <a:cubicBezTo>
                    <a:pt x="7422" y="2667"/>
                    <a:pt x="7125" y="1962"/>
                    <a:pt x="6736" y="1498"/>
                  </a:cubicBezTo>
                  <a:cubicBezTo>
                    <a:pt x="6272" y="960"/>
                    <a:pt x="5734" y="571"/>
                    <a:pt x="5103" y="348"/>
                  </a:cubicBezTo>
                  <a:cubicBezTo>
                    <a:pt x="4531" y="137"/>
                    <a:pt x="3926" y="0"/>
                    <a:pt x="33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7"/>
            <p:cNvSpPr/>
            <p:nvPr/>
          </p:nvSpPr>
          <p:spPr>
            <a:xfrm>
              <a:off x="5077450" y="4018425"/>
              <a:ext cx="178150" cy="228025"/>
            </a:xfrm>
            <a:custGeom>
              <a:rect b="b" l="l" r="r" t="t"/>
              <a:pathLst>
                <a:path extrusionOk="0" h="9121" w="7126">
                  <a:moveTo>
                    <a:pt x="3602" y="1"/>
                  </a:moveTo>
                  <a:cubicBezTo>
                    <a:pt x="3458" y="1"/>
                    <a:pt x="3315" y="11"/>
                    <a:pt x="3174" y="31"/>
                  </a:cubicBezTo>
                  <a:cubicBezTo>
                    <a:pt x="1949" y="179"/>
                    <a:pt x="854" y="1033"/>
                    <a:pt x="390" y="2183"/>
                  </a:cubicBezTo>
                  <a:cubicBezTo>
                    <a:pt x="1" y="3185"/>
                    <a:pt x="168" y="4354"/>
                    <a:pt x="557" y="5430"/>
                  </a:cubicBezTo>
                  <a:cubicBezTo>
                    <a:pt x="1021" y="6673"/>
                    <a:pt x="1856" y="7749"/>
                    <a:pt x="2951" y="8528"/>
                  </a:cubicBezTo>
                  <a:cubicBezTo>
                    <a:pt x="3226" y="8686"/>
                    <a:pt x="3686" y="9121"/>
                    <a:pt x="4018" y="9121"/>
                  </a:cubicBezTo>
                  <a:cubicBezTo>
                    <a:pt x="4156" y="9121"/>
                    <a:pt x="4272" y="9045"/>
                    <a:pt x="4342" y="8844"/>
                  </a:cubicBezTo>
                  <a:cubicBezTo>
                    <a:pt x="4417" y="8528"/>
                    <a:pt x="4417" y="8213"/>
                    <a:pt x="4565" y="7916"/>
                  </a:cubicBezTo>
                  <a:cubicBezTo>
                    <a:pt x="4639" y="7526"/>
                    <a:pt x="4880" y="7211"/>
                    <a:pt x="5103" y="6896"/>
                  </a:cubicBezTo>
                  <a:cubicBezTo>
                    <a:pt x="5567" y="6209"/>
                    <a:pt x="6198" y="5671"/>
                    <a:pt x="6587" y="4892"/>
                  </a:cubicBezTo>
                  <a:cubicBezTo>
                    <a:pt x="7126" y="3816"/>
                    <a:pt x="7051" y="2424"/>
                    <a:pt x="6346" y="1422"/>
                  </a:cubicBezTo>
                  <a:cubicBezTo>
                    <a:pt x="5743" y="525"/>
                    <a:pt x="4651" y="1"/>
                    <a:pt x="36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7"/>
            <p:cNvSpPr/>
            <p:nvPr/>
          </p:nvSpPr>
          <p:spPr>
            <a:xfrm>
              <a:off x="5535750" y="4279750"/>
              <a:ext cx="193450" cy="146550"/>
            </a:xfrm>
            <a:custGeom>
              <a:rect b="b" l="l" r="r" t="t"/>
              <a:pathLst>
                <a:path extrusionOk="0" h="5862" w="7738">
                  <a:moveTo>
                    <a:pt x="4274" y="0"/>
                  </a:moveTo>
                  <a:cubicBezTo>
                    <a:pt x="4216" y="0"/>
                    <a:pt x="4159" y="2"/>
                    <a:pt x="4101" y="5"/>
                  </a:cubicBezTo>
                  <a:cubicBezTo>
                    <a:pt x="2857" y="79"/>
                    <a:pt x="1707" y="858"/>
                    <a:pt x="1076" y="2009"/>
                  </a:cubicBezTo>
                  <a:cubicBezTo>
                    <a:pt x="854" y="2565"/>
                    <a:pt x="612" y="3104"/>
                    <a:pt x="464" y="3716"/>
                  </a:cubicBezTo>
                  <a:cubicBezTo>
                    <a:pt x="390" y="4180"/>
                    <a:pt x="0" y="4792"/>
                    <a:pt x="0" y="5349"/>
                  </a:cubicBezTo>
                  <a:cubicBezTo>
                    <a:pt x="0" y="5759"/>
                    <a:pt x="176" y="5861"/>
                    <a:pt x="454" y="5861"/>
                  </a:cubicBezTo>
                  <a:cubicBezTo>
                    <a:pt x="590" y="5861"/>
                    <a:pt x="751" y="5837"/>
                    <a:pt x="928" y="5812"/>
                  </a:cubicBezTo>
                  <a:cubicBezTo>
                    <a:pt x="1234" y="5766"/>
                    <a:pt x="1563" y="5743"/>
                    <a:pt x="1893" y="5743"/>
                  </a:cubicBezTo>
                  <a:cubicBezTo>
                    <a:pt x="2222" y="5743"/>
                    <a:pt x="2551" y="5766"/>
                    <a:pt x="2857" y="5812"/>
                  </a:cubicBezTo>
                  <a:cubicBezTo>
                    <a:pt x="3241" y="5835"/>
                    <a:pt x="3632" y="5858"/>
                    <a:pt x="4016" y="5858"/>
                  </a:cubicBezTo>
                  <a:cubicBezTo>
                    <a:pt x="4877" y="5858"/>
                    <a:pt x="5704" y="5743"/>
                    <a:pt x="6346" y="5256"/>
                  </a:cubicBezTo>
                  <a:cubicBezTo>
                    <a:pt x="7348" y="4495"/>
                    <a:pt x="7737" y="2937"/>
                    <a:pt x="7181" y="1860"/>
                  </a:cubicBezTo>
                  <a:cubicBezTo>
                    <a:pt x="6666" y="761"/>
                    <a:pt x="5524" y="0"/>
                    <a:pt x="4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7"/>
            <p:cNvSpPr/>
            <p:nvPr/>
          </p:nvSpPr>
          <p:spPr>
            <a:xfrm>
              <a:off x="5012050" y="3147150"/>
              <a:ext cx="537175" cy="1469025"/>
            </a:xfrm>
            <a:custGeom>
              <a:rect b="b" l="l" r="r" t="t"/>
              <a:pathLst>
                <a:path extrusionOk="0" h="58761" w="21487">
                  <a:moveTo>
                    <a:pt x="4472" y="0"/>
                  </a:moveTo>
                  <a:cubicBezTo>
                    <a:pt x="4324" y="0"/>
                    <a:pt x="4175" y="167"/>
                    <a:pt x="4175" y="316"/>
                  </a:cubicBezTo>
                  <a:cubicBezTo>
                    <a:pt x="3934" y="3563"/>
                    <a:pt x="5400" y="7051"/>
                    <a:pt x="8573" y="10595"/>
                  </a:cubicBezTo>
                  <a:cubicBezTo>
                    <a:pt x="9500" y="11597"/>
                    <a:pt x="10502" y="12617"/>
                    <a:pt x="11430" y="13545"/>
                  </a:cubicBezTo>
                  <a:cubicBezTo>
                    <a:pt x="13137" y="15159"/>
                    <a:pt x="14844" y="16866"/>
                    <a:pt x="16161" y="18870"/>
                  </a:cubicBezTo>
                  <a:cubicBezTo>
                    <a:pt x="20410" y="25048"/>
                    <a:pt x="20800" y="33954"/>
                    <a:pt x="17163" y="41672"/>
                  </a:cubicBezTo>
                  <a:cubicBezTo>
                    <a:pt x="13137" y="49873"/>
                    <a:pt x="5715" y="55198"/>
                    <a:pt x="223" y="58223"/>
                  </a:cubicBezTo>
                  <a:cubicBezTo>
                    <a:pt x="75" y="58297"/>
                    <a:pt x="1" y="58445"/>
                    <a:pt x="75" y="58612"/>
                  </a:cubicBezTo>
                  <a:cubicBezTo>
                    <a:pt x="149" y="58686"/>
                    <a:pt x="223" y="58761"/>
                    <a:pt x="390" y="58761"/>
                  </a:cubicBezTo>
                  <a:lnTo>
                    <a:pt x="539" y="58761"/>
                  </a:lnTo>
                  <a:cubicBezTo>
                    <a:pt x="6105" y="55662"/>
                    <a:pt x="13675" y="50263"/>
                    <a:pt x="17701" y="41914"/>
                  </a:cubicBezTo>
                  <a:cubicBezTo>
                    <a:pt x="21486" y="34028"/>
                    <a:pt x="21097" y="24826"/>
                    <a:pt x="16699" y="18480"/>
                  </a:cubicBezTo>
                  <a:cubicBezTo>
                    <a:pt x="15308" y="16476"/>
                    <a:pt x="13601" y="14769"/>
                    <a:pt x="11894" y="13081"/>
                  </a:cubicBezTo>
                  <a:cubicBezTo>
                    <a:pt x="10966" y="12153"/>
                    <a:pt x="9964" y="11226"/>
                    <a:pt x="9036" y="10205"/>
                  </a:cubicBezTo>
                  <a:cubicBezTo>
                    <a:pt x="6031" y="6735"/>
                    <a:pt x="4565" y="3489"/>
                    <a:pt x="4788" y="390"/>
                  </a:cubicBezTo>
                  <a:cubicBezTo>
                    <a:pt x="4788" y="167"/>
                    <a:pt x="4639" y="0"/>
                    <a:pt x="44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7"/>
            <p:cNvSpPr/>
            <p:nvPr/>
          </p:nvSpPr>
          <p:spPr>
            <a:xfrm>
              <a:off x="4975400" y="3359825"/>
              <a:ext cx="332150" cy="127800"/>
            </a:xfrm>
            <a:custGeom>
              <a:rect b="b" l="l" r="r" t="t"/>
              <a:pathLst>
                <a:path extrusionOk="0" h="5112" w="13286">
                  <a:moveTo>
                    <a:pt x="641" y="0"/>
                  </a:moveTo>
                  <a:cubicBezTo>
                    <a:pt x="526" y="0"/>
                    <a:pt x="412" y="4"/>
                    <a:pt x="298" y="10"/>
                  </a:cubicBezTo>
                  <a:cubicBezTo>
                    <a:pt x="149" y="10"/>
                    <a:pt x="1" y="158"/>
                    <a:pt x="75" y="307"/>
                  </a:cubicBezTo>
                  <a:cubicBezTo>
                    <a:pt x="75" y="473"/>
                    <a:pt x="224" y="622"/>
                    <a:pt x="372" y="622"/>
                  </a:cubicBezTo>
                  <a:cubicBezTo>
                    <a:pt x="471" y="616"/>
                    <a:pt x="570" y="613"/>
                    <a:pt x="670" y="613"/>
                  </a:cubicBezTo>
                  <a:cubicBezTo>
                    <a:pt x="1826" y="613"/>
                    <a:pt x="3055" y="1011"/>
                    <a:pt x="4472" y="1865"/>
                  </a:cubicBezTo>
                  <a:cubicBezTo>
                    <a:pt x="5010" y="2162"/>
                    <a:pt x="5567" y="2477"/>
                    <a:pt x="6105" y="2793"/>
                  </a:cubicBezTo>
                  <a:cubicBezTo>
                    <a:pt x="6792" y="3331"/>
                    <a:pt x="7571" y="3795"/>
                    <a:pt x="8424" y="4184"/>
                  </a:cubicBezTo>
                  <a:cubicBezTo>
                    <a:pt x="9575" y="4797"/>
                    <a:pt x="10744" y="5112"/>
                    <a:pt x="11820" y="5112"/>
                  </a:cubicBezTo>
                  <a:cubicBezTo>
                    <a:pt x="12209" y="5112"/>
                    <a:pt x="12673" y="5112"/>
                    <a:pt x="12989" y="4945"/>
                  </a:cubicBezTo>
                  <a:cubicBezTo>
                    <a:pt x="13211" y="4945"/>
                    <a:pt x="13286" y="4797"/>
                    <a:pt x="13211" y="4648"/>
                  </a:cubicBezTo>
                  <a:cubicBezTo>
                    <a:pt x="13211" y="4466"/>
                    <a:pt x="13127" y="4379"/>
                    <a:pt x="13014" y="4379"/>
                  </a:cubicBezTo>
                  <a:cubicBezTo>
                    <a:pt x="12977" y="4379"/>
                    <a:pt x="12937" y="4389"/>
                    <a:pt x="12896" y="4407"/>
                  </a:cubicBezTo>
                  <a:cubicBezTo>
                    <a:pt x="12579" y="4472"/>
                    <a:pt x="12258" y="4501"/>
                    <a:pt x="11940" y="4501"/>
                  </a:cubicBezTo>
                  <a:cubicBezTo>
                    <a:pt x="10713" y="4501"/>
                    <a:pt x="9516" y="4073"/>
                    <a:pt x="8647" y="3646"/>
                  </a:cubicBezTo>
                  <a:cubicBezTo>
                    <a:pt x="7886" y="3257"/>
                    <a:pt x="7181" y="2793"/>
                    <a:pt x="6402" y="2329"/>
                  </a:cubicBezTo>
                  <a:cubicBezTo>
                    <a:pt x="5864" y="1939"/>
                    <a:pt x="5326" y="1624"/>
                    <a:pt x="4788" y="1327"/>
                  </a:cubicBezTo>
                  <a:cubicBezTo>
                    <a:pt x="3289" y="390"/>
                    <a:pt x="1930"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7"/>
            <p:cNvSpPr/>
            <p:nvPr/>
          </p:nvSpPr>
          <p:spPr>
            <a:xfrm>
              <a:off x="5398450" y="3228275"/>
              <a:ext cx="61700" cy="363725"/>
            </a:xfrm>
            <a:custGeom>
              <a:rect b="b" l="l" r="r" t="t"/>
              <a:pathLst>
                <a:path extrusionOk="0" h="14549" w="2468">
                  <a:moveTo>
                    <a:pt x="2189" y="1"/>
                  </a:moveTo>
                  <a:cubicBezTo>
                    <a:pt x="2133" y="1"/>
                    <a:pt x="2070" y="29"/>
                    <a:pt x="2004" y="95"/>
                  </a:cubicBezTo>
                  <a:cubicBezTo>
                    <a:pt x="1076" y="633"/>
                    <a:pt x="538" y="1635"/>
                    <a:pt x="390" y="2952"/>
                  </a:cubicBezTo>
                  <a:cubicBezTo>
                    <a:pt x="316" y="3806"/>
                    <a:pt x="390" y="4641"/>
                    <a:pt x="538" y="5494"/>
                  </a:cubicBezTo>
                  <a:cubicBezTo>
                    <a:pt x="538" y="5735"/>
                    <a:pt x="538" y="5884"/>
                    <a:pt x="612" y="6125"/>
                  </a:cubicBezTo>
                  <a:cubicBezTo>
                    <a:pt x="928" y="8815"/>
                    <a:pt x="705" y="11524"/>
                    <a:pt x="74" y="14159"/>
                  </a:cubicBezTo>
                  <a:cubicBezTo>
                    <a:pt x="0" y="14307"/>
                    <a:pt x="149" y="14549"/>
                    <a:pt x="316" y="14549"/>
                  </a:cubicBezTo>
                  <a:lnTo>
                    <a:pt x="390" y="14549"/>
                  </a:lnTo>
                  <a:cubicBezTo>
                    <a:pt x="538" y="14549"/>
                    <a:pt x="612" y="14474"/>
                    <a:pt x="705" y="14307"/>
                  </a:cubicBezTo>
                  <a:cubicBezTo>
                    <a:pt x="1317" y="11599"/>
                    <a:pt x="1540" y="8815"/>
                    <a:pt x="1243" y="6032"/>
                  </a:cubicBezTo>
                  <a:cubicBezTo>
                    <a:pt x="1169" y="5810"/>
                    <a:pt x="1169" y="5661"/>
                    <a:pt x="1169" y="5420"/>
                  </a:cubicBezTo>
                  <a:cubicBezTo>
                    <a:pt x="1002" y="4641"/>
                    <a:pt x="928" y="3806"/>
                    <a:pt x="1002" y="3027"/>
                  </a:cubicBezTo>
                  <a:cubicBezTo>
                    <a:pt x="1076" y="1951"/>
                    <a:pt x="1633" y="1023"/>
                    <a:pt x="2319" y="633"/>
                  </a:cubicBezTo>
                  <a:cubicBezTo>
                    <a:pt x="2468" y="466"/>
                    <a:pt x="2468" y="318"/>
                    <a:pt x="2394" y="169"/>
                  </a:cubicBezTo>
                  <a:cubicBezTo>
                    <a:pt x="2349" y="68"/>
                    <a:pt x="2276" y="1"/>
                    <a:pt x="2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7"/>
            <p:cNvSpPr/>
            <p:nvPr/>
          </p:nvSpPr>
          <p:spPr>
            <a:xfrm>
              <a:off x="5133575" y="3682825"/>
              <a:ext cx="379000" cy="158275"/>
            </a:xfrm>
            <a:custGeom>
              <a:rect b="b" l="l" r="r" t="t"/>
              <a:pathLst>
                <a:path extrusionOk="0" h="6331" w="15160">
                  <a:moveTo>
                    <a:pt x="1288" y="0"/>
                  </a:moveTo>
                  <a:cubicBezTo>
                    <a:pt x="932" y="0"/>
                    <a:pt x="583" y="26"/>
                    <a:pt x="242" y="77"/>
                  </a:cubicBezTo>
                  <a:cubicBezTo>
                    <a:pt x="75" y="77"/>
                    <a:pt x="1" y="226"/>
                    <a:pt x="1" y="467"/>
                  </a:cubicBezTo>
                  <a:cubicBezTo>
                    <a:pt x="1" y="615"/>
                    <a:pt x="168" y="690"/>
                    <a:pt x="390" y="690"/>
                  </a:cubicBezTo>
                  <a:cubicBezTo>
                    <a:pt x="667" y="648"/>
                    <a:pt x="949" y="627"/>
                    <a:pt x="1238" y="627"/>
                  </a:cubicBezTo>
                  <a:cubicBezTo>
                    <a:pt x="2477" y="627"/>
                    <a:pt x="3825" y="1013"/>
                    <a:pt x="5270" y="1766"/>
                  </a:cubicBezTo>
                  <a:cubicBezTo>
                    <a:pt x="6198" y="2230"/>
                    <a:pt x="7126" y="2860"/>
                    <a:pt x="7960" y="3399"/>
                  </a:cubicBezTo>
                  <a:cubicBezTo>
                    <a:pt x="8517" y="3788"/>
                    <a:pt x="9129" y="4178"/>
                    <a:pt x="9742" y="4549"/>
                  </a:cubicBezTo>
                  <a:cubicBezTo>
                    <a:pt x="11671" y="5718"/>
                    <a:pt x="13304" y="6330"/>
                    <a:pt x="14844" y="6330"/>
                  </a:cubicBezTo>
                  <a:cubicBezTo>
                    <a:pt x="15011" y="6330"/>
                    <a:pt x="15159" y="6182"/>
                    <a:pt x="15159" y="6033"/>
                  </a:cubicBezTo>
                  <a:cubicBezTo>
                    <a:pt x="15159" y="5866"/>
                    <a:pt x="15011" y="5718"/>
                    <a:pt x="14844" y="5718"/>
                  </a:cubicBezTo>
                  <a:cubicBezTo>
                    <a:pt x="13378" y="5644"/>
                    <a:pt x="11912" y="5180"/>
                    <a:pt x="10057" y="4011"/>
                  </a:cubicBezTo>
                  <a:cubicBezTo>
                    <a:pt x="9445" y="3714"/>
                    <a:pt x="8888" y="3324"/>
                    <a:pt x="8276" y="2935"/>
                  </a:cubicBezTo>
                  <a:cubicBezTo>
                    <a:pt x="7422" y="2322"/>
                    <a:pt x="6495" y="1692"/>
                    <a:pt x="5567" y="1153"/>
                  </a:cubicBezTo>
                  <a:cubicBezTo>
                    <a:pt x="4045" y="363"/>
                    <a:pt x="2616" y="0"/>
                    <a:pt x="1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7"/>
            <p:cNvSpPr/>
            <p:nvPr/>
          </p:nvSpPr>
          <p:spPr>
            <a:xfrm>
              <a:off x="5508825" y="3567400"/>
              <a:ext cx="154500" cy="329825"/>
            </a:xfrm>
            <a:custGeom>
              <a:rect b="b" l="l" r="r" t="t"/>
              <a:pathLst>
                <a:path extrusionOk="0" h="13193" w="6180">
                  <a:moveTo>
                    <a:pt x="5839" y="0"/>
                  </a:moveTo>
                  <a:cubicBezTo>
                    <a:pt x="5753" y="0"/>
                    <a:pt x="5679" y="19"/>
                    <a:pt x="5641" y="56"/>
                  </a:cubicBezTo>
                  <a:cubicBezTo>
                    <a:pt x="4639" y="1058"/>
                    <a:pt x="4009" y="2524"/>
                    <a:pt x="3712" y="4527"/>
                  </a:cubicBezTo>
                  <a:cubicBezTo>
                    <a:pt x="3545" y="4991"/>
                    <a:pt x="3471" y="5548"/>
                    <a:pt x="3396" y="6086"/>
                  </a:cubicBezTo>
                  <a:cubicBezTo>
                    <a:pt x="3248" y="7088"/>
                    <a:pt x="3081" y="8090"/>
                    <a:pt x="2858" y="9092"/>
                  </a:cubicBezTo>
                  <a:cubicBezTo>
                    <a:pt x="2543" y="10094"/>
                    <a:pt x="1764" y="11801"/>
                    <a:pt x="224" y="12580"/>
                  </a:cubicBezTo>
                  <a:cubicBezTo>
                    <a:pt x="75" y="12654"/>
                    <a:pt x="1" y="12877"/>
                    <a:pt x="75" y="13044"/>
                  </a:cubicBezTo>
                  <a:cubicBezTo>
                    <a:pt x="149" y="13118"/>
                    <a:pt x="224" y="13192"/>
                    <a:pt x="372" y="13192"/>
                  </a:cubicBezTo>
                  <a:lnTo>
                    <a:pt x="465" y="13192"/>
                  </a:lnTo>
                  <a:cubicBezTo>
                    <a:pt x="1764" y="12506"/>
                    <a:pt x="2858" y="11114"/>
                    <a:pt x="3396" y="9333"/>
                  </a:cubicBezTo>
                  <a:cubicBezTo>
                    <a:pt x="3712" y="8238"/>
                    <a:pt x="3860" y="7162"/>
                    <a:pt x="4009" y="6160"/>
                  </a:cubicBezTo>
                  <a:cubicBezTo>
                    <a:pt x="4083" y="5622"/>
                    <a:pt x="4176" y="5158"/>
                    <a:pt x="4324" y="4620"/>
                  </a:cubicBezTo>
                  <a:cubicBezTo>
                    <a:pt x="4639" y="2765"/>
                    <a:pt x="5252" y="1447"/>
                    <a:pt x="6105" y="520"/>
                  </a:cubicBezTo>
                  <a:cubicBezTo>
                    <a:pt x="6179" y="353"/>
                    <a:pt x="6179" y="204"/>
                    <a:pt x="6105" y="56"/>
                  </a:cubicBezTo>
                  <a:cubicBezTo>
                    <a:pt x="6022" y="19"/>
                    <a:pt x="5924" y="0"/>
                    <a:pt x="5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7"/>
            <p:cNvSpPr/>
            <p:nvPr/>
          </p:nvSpPr>
          <p:spPr>
            <a:xfrm>
              <a:off x="5272750" y="3920375"/>
              <a:ext cx="166525" cy="336325"/>
            </a:xfrm>
            <a:custGeom>
              <a:rect b="b" l="l" r="r" t="t"/>
              <a:pathLst>
                <a:path extrusionOk="0" h="13453" w="6661">
                  <a:moveTo>
                    <a:pt x="779" y="1"/>
                  </a:moveTo>
                  <a:cubicBezTo>
                    <a:pt x="631" y="1"/>
                    <a:pt x="464" y="75"/>
                    <a:pt x="464" y="242"/>
                  </a:cubicBezTo>
                  <a:cubicBezTo>
                    <a:pt x="0" y="3173"/>
                    <a:pt x="1095" y="6179"/>
                    <a:pt x="3173" y="8202"/>
                  </a:cubicBezTo>
                  <a:cubicBezTo>
                    <a:pt x="3414" y="8424"/>
                    <a:pt x="3711" y="8665"/>
                    <a:pt x="3952" y="8888"/>
                  </a:cubicBezTo>
                  <a:cubicBezTo>
                    <a:pt x="4490" y="9352"/>
                    <a:pt x="5028" y="9816"/>
                    <a:pt x="5418" y="10354"/>
                  </a:cubicBezTo>
                  <a:cubicBezTo>
                    <a:pt x="5956" y="11133"/>
                    <a:pt x="5956" y="12209"/>
                    <a:pt x="5492" y="12988"/>
                  </a:cubicBezTo>
                  <a:cubicBezTo>
                    <a:pt x="5418" y="13137"/>
                    <a:pt x="5418" y="13304"/>
                    <a:pt x="5566" y="13452"/>
                  </a:cubicBezTo>
                  <a:lnTo>
                    <a:pt x="5733" y="13452"/>
                  </a:lnTo>
                  <a:cubicBezTo>
                    <a:pt x="5882" y="13452"/>
                    <a:pt x="5956" y="13452"/>
                    <a:pt x="6030" y="13304"/>
                  </a:cubicBezTo>
                  <a:cubicBezTo>
                    <a:pt x="6661" y="12302"/>
                    <a:pt x="6568" y="11059"/>
                    <a:pt x="5956" y="10057"/>
                  </a:cubicBezTo>
                  <a:cubicBezTo>
                    <a:pt x="5492" y="9352"/>
                    <a:pt x="4954" y="8888"/>
                    <a:pt x="4342" y="8350"/>
                  </a:cubicBezTo>
                  <a:cubicBezTo>
                    <a:pt x="4100" y="8202"/>
                    <a:pt x="3878" y="7960"/>
                    <a:pt x="3637" y="7738"/>
                  </a:cubicBezTo>
                  <a:cubicBezTo>
                    <a:pt x="1707" y="5882"/>
                    <a:pt x="705" y="3025"/>
                    <a:pt x="1095" y="316"/>
                  </a:cubicBezTo>
                  <a:cubicBezTo>
                    <a:pt x="1095" y="149"/>
                    <a:pt x="928" y="1"/>
                    <a:pt x="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7"/>
            <p:cNvSpPr/>
            <p:nvPr/>
          </p:nvSpPr>
          <p:spPr>
            <a:xfrm>
              <a:off x="5404475" y="3973925"/>
              <a:ext cx="318675" cy="290650"/>
            </a:xfrm>
            <a:custGeom>
              <a:rect b="b" l="l" r="r" t="t"/>
              <a:pathLst>
                <a:path extrusionOk="0" h="11626" w="12747">
                  <a:moveTo>
                    <a:pt x="12404" y="0"/>
                  </a:moveTo>
                  <a:cubicBezTo>
                    <a:pt x="12364" y="0"/>
                    <a:pt x="12323" y="10"/>
                    <a:pt x="12283" y="30"/>
                  </a:cubicBezTo>
                  <a:cubicBezTo>
                    <a:pt x="11207" y="493"/>
                    <a:pt x="10205" y="1495"/>
                    <a:pt x="9426" y="2961"/>
                  </a:cubicBezTo>
                  <a:cubicBezTo>
                    <a:pt x="9110" y="3425"/>
                    <a:pt x="8888" y="3963"/>
                    <a:pt x="8647" y="4501"/>
                  </a:cubicBezTo>
                  <a:cubicBezTo>
                    <a:pt x="8350" y="5206"/>
                    <a:pt x="8034" y="5818"/>
                    <a:pt x="7645" y="6449"/>
                  </a:cubicBezTo>
                  <a:cubicBezTo>
                    <a:pt x="6105" y="8991"/>
                    <a:pt x="3247" y="10772"/>
                    <a:pt x="297" y="10921"/>
                  </a:cubicBezTo>
                  <a:cubicBezTo>
                    <a:pt x="149" y="10995"/>
                    <a:pt x="0" y="11162"/>
                    <a:pt x="0" y="11310"/>
                  </a:cubicBezTo>
                  <a:cubicBezTo>
                    <a:pt x="0" y="11459"/>
                    <a:pt x="149" y="11626"/>
                    <a:pt x="297" y="11626"/>
                  </a:cubicBezTo>
                  <a:cubicBezTo>
                    <a:pt x="3470" y="11385"/>
                    <a:pt x="6494" y="9529"/>
                    <a:pt x="8183" y="6820"/>
                  </a:cubicBezTo>
                  <a:cubicBezTo>
                    <a:pt x="8572" y="6134"/>
                    <a:pt x="8888" y="5429"/>
                    <a:pt x="9185" y="4742"/>
                  </a:cubicBezTo>
                  <a:cubicBezTo>
                    <a:pt x="9426" y="4278"/>
                    <a:pt x="9648" y="3740"/>
                    <a:pt x="9964" y="3276"/>
                  </a:cubicBezTo>
                  <a:cubicBezTo>
                    <a:pt x="10669" y="1885"/>
                    <a:pt x="11504" y="1031"/>
                    <a:pt x="12524" y="642"/>
                  </a:cubicBezTo>
                  <a:cubicBezTo>
                    <a:pt x="12673" y="568"/>
                    <a:pt x="12747" y="419"/>
                    <a:pt x="12673" y="178"/>
                  </a:cubicBezTo>
                  <a:cubicBezTo>
                    <a:pt x="12618" y="69"/>
                    <a:pt x="12514" y="0"/>
                    <a:pt x="12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7"/>
            <p:cNvSpPr/>
            <p:nvPr/>
          </p:nvSpPr>
          <p:spPr>
            <a:xfrm>
              <a:off x="5156775" y="4111025"/>
              <a:ext cx="102525" cy="344650"/>
            </a:xfrm>
            <a:custGeom>
              <a:rect b="b" l="l" r="r" t="t"/>
              <a:pathLst>
                <a:path extrusionOk="0" h="13786" w="4101">
                  <a:moveTo>
                    <a:pt x="1105" y="0"/>
                  </a:moveTo>
                  <a:cubicBezTo>
                    <a:pt x="974" y="0"/>
                    <a:pt x="833" y="79"/>
                    <a:pt x="780" y="186"/>
                  </a:cubicBezTo>
                  <a:cubicBezTo>
                    <a:pt x="1" y="1800"/>
                    <a:pt x="242" y="3581"/>
                    <a:pt x="631" y="4899"/>
                  </a:cubicBezTo>
                  <a:cubicBezTo>
                    <a:pt x="928" y="5975"/>
                    <a:pt x="1392" y="7069"/>
                    <a:pt x="1856" y="8071"/>
                  </a:cubicBezTo>
                  <a:cubicBezTo>
                    <a:pt x="2023" y="8461"/>
                    <a:pt x="2171" y="8758"/>
                    <a:pt x="2320" y="9147"/>
                  </a:cubicBezTo>
                  <a:cubicBezTo>
                    <a:pt x="2858" y="10391"/>
                    <a:pt x="3489" y="11931"/>
                    <a:pt x="3414" y="13489"/>
                  </a:cubicBezTo>
                  <a:cubicBezTo>
                    <a:pt x="3414" y="13638"/>
                    <a:pt x="3563" y="13786"/>
                    <a:pt x="3711" y="13786"/>
                  </a:cubicBezTo>
                  <a:cubicBezTo>
                    <a:pt x="3878" y="13786"/>
                    <a:pt x="4027" y="13638"/>
                    <a:pt x="4027" y="13489"/>
                  </a:cubicBezTo>
                  <a:cubicBezTo>
                    <a:pt x="4101" y="11782"/>
                    <a:pt x="3489" y="10242"/>
                    <a:pt x="2951" y="8925"/>
                  </a:cubicBezTo>
                  <a:cubicBezTo>
                    <a:pt x="2784" y="8535"/>
                    <a:pt x="2635" y="8146"/>
                    <a:pt x="2394" y="7830"/>
                  </a:cubicBezTo>
                  <a:cubicBezTo>
                    <a:pt x="1930" y="6828"/>
                    <a:pt x="1466" y="5752"/>
                    <a:pt x="1169" y="4676"/>
                  </a:cubicBezTo>
                  <a:cubicBezTo>
                    <a:pt x="854" y="3581"/>
                    <a:pt x="631" y="1893"/>
                    <a:pt x="1392" y="409"/>
                  </a:cubicBezTo>
                  <a:cubicBezTo>
                    <a:pt x="1466" y="260"/>
                    <a:pt x="1392" y="112"/>
                    <a:pt x="1244" y="38"/>
                  </a:cubicBezTo>
                  <a:cubicBezTo>
                    <a:pt x="1203" y="12"/>
                    <a:pt x="1154" y="0"/>
                    <a:pt x="1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7"/>
            <p:cNvSpPr/>
            <p:nvPr/>
          </p:nvSpPr>
          <p:spPr>
            <a:xfrm>
              <a:off x="5234250" y="4356600"/>
              <a:ext cx="396150" cy="128300"/>
            </a:xfrm>
            <a:custGeom>
              <a:rect b="b" l="l" r="r" t="t"/>
              <a:pathLst>
                <a:path extrusionOk="0" h="5132" w="15846">
                  <a:moveTo>
                    <a:pt x="15441" y="0"/>
                  </a:moveTo>
                  <a:cubicBezTo>
                    <a:pt x="15393" y="0"/>
                    <a:pt x="15347" y="10"/>
                    <a:pt x="15307" y="30"/>
                  </a:cubicBezTo>
                  <a:cubicBezTo>
                    <a:pt x="14695" y="419"/>
                    <a:pt x="13990" y="883"/>
                    <a:pt x="13377" y="1254"/>
                  </a:cubicBezTo>
                  <a:cubicBezTo>
                    <a:pt x="12283" y="2033"/>
                    <a:pt x="11132" y="2813"/>
                    <a:pt x="9889" y="3351"/>
                  </a:cubicBezTo>
                  <a:cubicBezTo>
                    <a:pt x="8294" y="4108"/>
                    <a:pt x="6534" y="4497"/>
                    <a:pt x="4776" y="4497"/>
                  </a:cubicBezTo>
                  <a:cubicBezTo>
                    <a:pt x="3304" y="4497"/>
                    <a:pt x="1834" y="4224"/>
                    <a:pt x="464" y="3666"/>
                  </a:cubicBezTo>
                  <a:cubicBezTo>
                    <a:pt x="315" y="3666"/>
                    <a:pt x="74" y="3740"/>
                    <a:pt x="74" y="3889"/>
                  </a:cubicBezTo>
                  <a:cubicBezTo>
                    <a:pt x="0" y="4037"/>
                    <a:pt x="74" y="4204"/>
                    <a:pt x="223" y="4278"/>
                  </a:cubicBezTo>
                  <a:cubicBezTo>
                    <a:pt x="1707" y="4816"/>
                    <a:pt x="3247" y="5132"/>
                    <a:pt x="4787" y="5132"/>
                  </a:cubicBezTo>
                  <a:cubicBezTo>
                    <a:pt x="6642" y="5132"/>
                    <a:pt x="8498" y="4742"/>
                    <a:pt x="10205" y="3963"/>
                  </a:cubicBezTo>
                  <a:cubicBezTo>
                    <a:pt x="11448" y="3351"/>
                    <a:pt x="12598" y="2571"/>
                    <a:pt x="13767" y="1811"/>
                  </a:cubicBezTo>
                  <a:cubicBezTo>
                    <a:pt x="14379" y="1421"/>
                    <a:pt x="14992" y="957"/>
                    <a:pt x="15697" y="568"/>
                  </a:cubicBezTo>
                  <a:cubicBezTo>
                    <a:pt x="15845" y="493"/>
                    <a:pt x="15845" y="252"/>
                    <a:pt x="15771" y="178"/>
                  </a:cubicBezTo>
                  <a:cubicBezTo>
                    <a:pt x="15717" y="69"/>
                    <a:pt x="15573" y="0"/>
                    <a:pt x="15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 name="Google Shape;801;p2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802" name="Google Shape;802;p27"/>
          <p:cNvSpPr txBox="1"/>
          <p:nvPr>
            <p:ph idx="1" type="subTitle"/>
          </p:nvPr>
        </p:nvSpPr>
        <p:spPr>
          <a:xfrm>
            <a:off x="1838726" y="2067588"/>
            <a:ext cx="2266200" cy="55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03" name="Google Shape;803;p27"/>
          <p:cNvSpPr txBox="1"/>
          <p:nvPr>
            <p:ph idx="2" type="subTitle"/>
          </p:nvPr>
        </p:nvSpPr>
        <p:spPr>
          <a:xfrm>
            <a:off x="5039062" y="2067588"/>
            <a:ext cx="2266200" cy="55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04" name="Google Shape;804;p27"/>
          <p:cNvSpPr txBox="1"/>
          <p:nvPr>
            <p:ph idx="3" type="subTitle"/>
          </p:nvPr>
        </p:nvSpPr>
        <p:spPr>
          <a:xfrm>
            <a:off x="1838628" y="3629017"/>
            <a:ext cx="2266200" cy="55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05" name="Google Shape;805;p27"/>
          <p:cNvSpPr txBox="1"/>
          <p:nvPr>
            <p:ph idx="4" type="subTitle"/>
          </p:nvPr>
        </p:nvSpPr>
        <p:spPr>
          <a:xfrm>
            <a:off x="5038926" y="3629017"/>
            <a:ext cx="2266200" cy="55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06" name="Google Shape;806;p27"/>
          <p:cNvSpPr txBox="1"/>
          <p:nvPr>
            <p:ph idx="5" type="subTitle"/>
          </p:nvPr>
        </p:nvSpPr>
        <p:spPr>
          <a:xfrm>
            <a:off x="1838575" y="1630725"/>
            <a:ext cx="22662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7" name="Google Shape;807;p27"/>
          <p:cNvSpPr txBox="1"/>
          <p:nvPr>
            <p:ph idx="6" type="subTitle"/>
          </p:nvPr>
        </p:nvSpPr>
        <p:spPr>
          <a:xfrm>
            <a:off x="5038841" y="1630725"/>
            <a:ext cx="22662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8" name="Google Shape;808;p27"/>
          <p:cNvSpPr txBox="1"/>
          <p:nvPr>
            <p:ph idx="7" type="subTitle"/>
          </p:nvPr>
        </p:nvSpPr>
        <p:spPr>
          <a:xfrm>
            <a:off x="1838575" y="3179103"/>
            <a:ext cx="22662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9" name="Google Shape;809;p27"/>
          <p:cNvSpPr txBox="1"/>
          <p:nvPr>
            <p:ph idx="8" type="subTitle"/>
          </p:nvPr>
        </p:nvSpPr>
        <p:spPr>
          <a:xfrm>
            <a:off x="5038841" y="3179103"/>
            <a:ext cx="22662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810" name="Shape 810"/>
        <p:cNvGrpSpPr/>
        <p:nvPr/>
      </p:nvGrpSpPr>
      <p:grpSpPr>
        <a:xfrm>
          <a:off x="0" y="0"/>
          <a:ext cx="0" cy="0"/>
          <a:chOff x="0" y="0"/>
          <a:chExt cx="0" cy="0"/>
        </a:xfrm>
      </p:grpSpPr>
      <p:sp>
        <p:nvSpPr>
          <p:cNvPr id="811" name="Google Shape;811;p2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812" name="Google Shape;812;p28"/>
          <p:cNvSpPr txBox="1"/>
          <p:nvPr>
            <p:ph idx="1" type="subTitle"/>
          </p:nvPr>
        </p:nvSpPr>
        <p:spPr>
          <a:xfrm>
            <a:off x="1031900" y="2114875"/>
            <a:ext cx="21306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13" name="Google Shape;813;p28"/>
          <p:cNvSpPr txBox="1"/>
          <p:nvPr>
            <p:ph idx="2" type="subTitle"/>
          </p:nvPr>
        </p:nvSpPr>
        <p:spPr>
          <a:xfrm>
            <a:off x="3506695" y="2114875"/>
            <a:ext cx="21306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14" name="Google Shape;814;p28"/>
          <p:cNvSpPr txBox="1"/>
          <p:nvPr>
            <p:ph idx="3" type="subTitle"/>
          </p:nvPr>
        </p:nvSpPr>
        <p:spPr>
          <a:xfrm>
            <a:off x="5981490" y="2114875"/>
            <a:ext cx="21306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15" name="Google Shape;815;p28"/>
          <p:cNvSpPr txBox="1"/>
          <p:nvPr>
            <p:ph idx="4" type="subTitle"/>
          </p:nvPr>
        </p:nvSpPr>
        <p:spPr>
          <a:xfrm>
            <a:off x="1031900" y="3571925"/>
            <a:ext cx="21306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16" name="Google Shape;816;p28"/>
          <p:cNvSpPr txBox="1"/>
          <p:nvPr>
            <p:ph idx="5" type="subTitle"/>
          </p:nvPr>
        </p:nvSpPr>
        <p:spPr>
          <a:xfrm>
            <a:off x="3506695" y="3571925"/>
            <a:ext cx="21306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17" name="Google Shape;817;p28"/>
          <p:cNvSpPr txBox="1"/>
          <p:nvPr>
            <p:ph idx="6" type="subTitle"/>
          </p:nvPr>
        </p:nvSpPr>
        <p:spPr>
          <a:xfrm>
            <a:off x="5981490" y="3571925"/>
            <a:ext cx="21306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18" name="Google Shape;818;p28"/>
          <p:cNvSpPr txBox="1"/>
          <p:nvPr>
            <p:ph idx="7" type="subTitle"/>
          </p:nvPr>
        </p:nvSpPr>
        <p:spPr>
          <a:xfrm>
            <a:off x="1031900" y="16867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9" name="Google Shape;819;p28"/>
          <p:cNvSpPr txBox="1"/>
          <p:nvPr>
            <p:ph idx="8" type="subTitle"/>
          </p:nvPr>
        </p:nvSpPr>
        <p:spPr>
          <a:xfrm>
            <a:off x="3506700" y="16867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0" name="Google Shape;820;p28"/>
          <p:cNvSpPr txBox="1"/>
          <p:nvPr>
            <p:ph idx="9" type="subTitle"/>
          </p:nvPr>
        </p:nvSpPr>
        <p:spPr>
          <a:xfrm>
            <a:off x="5981513" y="16867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1" name="Google Shape;821;p28"/>
          <p:cNvSpPr txBox="1"/>
          <p:nvPr>
            <p:ph idx="13" type="subTitle"/>
          </p:nvPr>
        </p:nvSpPr>
        <p:spPr>
          <a:xfrm>
            <a:off x="1031900" y="31391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2" name="Google Shape;822;p28"/>
          <p:cNvSpPr txBox="1"/>
          <p:nvPr>
            <p:ph idx="14" type="subTitle"/>
          </p:nvPr>
        </p:nvSpPr>
        <p:spPr>
          <a:xfrm>
            <a:off x="3506700" y="31391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3" name="Google Shape;823;p28"/>
          <p:cNvSpPr txBox="1"/>
          <p:nvPr>
            <p:ph idx="15" type="subTitle"/>
          </p:nvPr>
        </p:nvSpPr>
        <p:spPr>
          <a:xfrm>
            <a:off x="5981513" y="31391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824" name="Google Shape;824;p28"/>
          <p:cNvGrpSpPr/>
          <p:nvPr/>
        </p:nvGrpSpPr>
        <p:grpSpPr>
          <a:xfrm>
            <a:off x="-772125" y="91633"/>
            <a:ext cx="9734500" cy="6104963"/>
            <a:chOff x="-772125" y="91633"/>
            <a:chExt cx="9734500" cy="6104963"/>
          </a:xfrm>
        </p:grpSpPr>
        <p:sp>
          <p:nvSpPr>
            <p:cNvPr id="825" name="Google Shape;825;p28"/>
            <p:cNvSpPr/>
            <p:nvPr/>
          </p:nvSpPr>
          <p:spPr>
            <a:xfrm>
              <a:off x="-772125" y="3024871"/>
              <a:ext cx="1586375" cy="3171725"/>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 name="Google Shape;826;p28"/>
            <p:cNvGrpSpPr/>
            <p:nvPr/>
          </p:nvGrpSpPr>
          <p:grpSpPr>
            <a:xfrm>
              <a:off x="103075" y="91633"/>
              <a:ext cx="8859300" cy="965950"/>
              <a:chOff x="103075" y="91633"/>
              <a:chExt cx="8859300" cy="965950"/>
            </a:xfrm>
          </p:grpSpPr>
          <p:grpSp>
            <p:nvGrpSpPr>
              <p:cNvPr id="827" name="Google Shape;827;p28"/>
              <p:cNvGrpSpPr/>
              <p:nvPr/>
            </p:nvGrpSpPr>
            <p:grpSpPr>
              <a:xfrm>
                <a:off x="103075" y="91633"/>
                <a:ext cx="801975" cy="965950"/>
                <a:chOff x="4281500" y="1208725"/>
                <a:chExt cx="801975" cy="965950"/>
              </a:xfrm>
            </p:grpSpPr>
            <p:sp>
              <p:nvSpPr>
                <p:cNvPr id="828" name="Google Shape;828;p28"/>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8"/>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8"/>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8"/>
                <p:cNvSpPr/>
                <p:nvPr/>
              </p:nvSpPr>
              <p:spPr>
                <a:xfrm>
                  <a:off x="5027325" y="1293850"/>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8"/>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8"/>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8"/>
                <p:cNvSpPr/>
                <p:nvPr/>
              </p:nvSpPr>
              <p:spPr>
                <a:xfrm>
                  <a:off x="4833000" y="13557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8"/>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8"/>
                <p:cNvSpPr/>
                <p:nvPr/>
              </p:nvSpPr>
              <p:spPr>
                <a:xfrm>
                  <a:off x="4497875" y="20373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28"/>
              <p:cNvGrpSpPr/>
              <p:nvPr/>
            </p:nvGrpSpPr>
            <p:grpSpPr>
              <a:xfrm>
                <a:off x="7916250" y="127908"/>
                <a:ext cx="1046125" cy="897050"/>
                <a:chOff x="4085625" y="1208725"/>
                <a:chExt cx="1046125" cy="897050"/>
              </a:xfrm>
            </p:grpSpPr>
            <p:sp>
              <p:nvSpPr>
                <p:cNvPr id="838" name="Google Shape;838;p28"/>
                <p:cNvSpPr/>
                <p:nvPr/>
              </p:nvSpPr>
              <p:spPr>
                <a:xfrm>
                  <a:off x="4333475" y="1295588"/>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8"/>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8"/>
                <p:cNvSpPr/>
                <p:nvPr/>
              </p:nvSpPr>
              <p:spPr>
                <a:xfrm>
                  <a:off x="4974675" y="1427225"/>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8"/>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8"/>
                <p:cNvSpPr/>
                <p:nvPr/>
              </p:nvSpPr>
              <p:spPr>
                <a:xfrm>
                  <a:off x="4085625" y="1446450"/>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8"/>
                <p:cNvSpPr/>
                <p:nvPr/>
              </p:nvSpPr>
              <p:spPr>
                <a:xfrm>
                  <a:off x="4667875" y="1473488"/>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8"/>
                <p:cNvSpPr/>
                <p:nvPr/>
              </p:nvSpPr>
              <p:spPr>
                <a:xfrm>
                  <a:off x="4812213" y="1703538"/>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8"/>
                <p:cNvSpPr/>
                <p:nvPr/>
              </p:nvSpPr>
              <p:spPr>
                <a:xfrm>
                  <a:off x="4772225" y="20148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8"/>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47" name="Google Shape;847;p28"/>
          <p:cNvGrpSpPr/>
          <p:nvPr/>
        </p:nvGrpSpPr>
        <p:grpSpPr>
          <a:xfrm rot="2700000">
            <a:off x="7954344" y="3590596"/>
            <a:ext cx="939316" cy="1591360"/>
            <a:chOff x="4866875" y="3024800"/>
            <a:chExt cx="939325" cy="1591375"/>
          </a:xfrm>
        </p:grpSpPr>
        <p:sp>
          <p:nvSpPr>
            <p:cNvPr id="848" name="Google Shape;848;p28"/>
            <p:cNvSpPr/>
            <p:nvPr/>
          </p:nvSpPr>
          <p:spPr>
            <a:xfrm>
              <a:off x="5040825" y="3024800"/>
              <a:ext cx="203175" cy="260675"/>
            </a:xfrm>
            <a:custGeom>
              <a:rect b="b" l="l" r="r" t="t"/>
              <a:pathLst>
                <a:path extrusionOk="0" h="10427" w="8127">
                  <a:moveTo>
                    <a:pt x="4812" y="1"/>
                  </a:moveTo>
                  <a:cubicBezTo>
                    <a:pt x="3934" y="1"/>
                    <a:pt x="3046" y="350"/>
                    <a:pt x="2319" y="887"/>
                  </a:cubicBezTo>
                  <a:cubicBezTo>
                    <a:pt x="1559" y="1573"/>
                    <a:pt x="928" y="2501"/>
                    <a:pt x="538" y="3429"/>
                  </a:cubicBezTo>
                  <a:cubicBezTo>
                    <a:pt x="241" y="4282"/>
                    <a:pt x="0" y="5210"/>
                    <a:pt x="167" y="6063"/>
                  </a:cubicBezTo>
                  <a:cubicBezTo>
                    <a:pt x="464" y="7214"/>
                    <a:pt x="1392" y="7993"/>
                    <a:pt x="2319" y="8698"/>
                  </a:cubicBezTo>
                  <a:cubicBezTo>
                    <a:pt x="2709" y="8995"/>
                    <a:pt x="3099" y="9236"/>
                    <a:pt x="3414" y="9533"/>
                  </a:cubicBezTo>
                  <a:cubicBezTo>
                    <a:pt x="3711" y="9774"/>
                    <a:pt x="4026" y="10238"/>
                    <a:pt x="4416" y="10386"/>
                  </a:cubicBezTo>
                  <a:cubicBezTo>
                    <a:pt x="4480" y="10414"/>
                    <a:pt x="4533" y="10426"/>
                    <a:pt x="4578" y="10426"/>
                  </a:cubicBezTo>
                  <a:cubicBezTo>
                    <a:pt x="4807" y="10426"/>
                    <a:pt x="4818" y="10100"/>
                    <a:pt x="4880" y="9774"/>
                  </a:cubicBezTo>
                  <a:cubicBezTo>
                    <a:pt x="5028" y="9384"/>
                    <a:pt x="5269" y="8921"/>
                    <a:pt x="5492" y="8531"/>
                  </a:cubicBezTo>
                  <a:cubicBezTo>
                    <a:pt x="6104" y="7677"/>
                    <a:pt x="6809" y="6991"/>
                    <a:pt x="7273" y="6063"/>
                  </a:cubicBezTo>
                  <a:cubicBezTo>
                    <a:pt x="7885" y="4987"/>
                    <a:pt x="8127" y="3670"/>
                    <a:pt x="7811" y="2501"/>
                  </a:cubicBezTo>
                  <a:cubicBezTo>
                    <a:pt x="7496" y="1351"/>
                    <a:pt x="6494" y="349"/>
                    <a:pt x="5269" y="33"/>
                  </a:cubicBezTo>
                  <a:cubicBezTo>
                    <a:pt x="5118" y="11"/>
                    <a:pt x="4965" y="1"/>
                    <a:pt x="4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8"/>
            <p:cNvSpPr/>
            <p:nvPr/>
          </p:nvSpPr>
          <p:spPr>
            <a:xfrm>
              <a:off x="5371550" y="3143975"/>
              <a:ext cx="156325" cy="218975"/>
            </a:xfrm>
            <a:custGeom>
              <a:rect b="b" l="l" r="r" t="t"/>
              <a:pathLst>
                <a:path extrusionOk="0" h="8759" w="6253">
                  <a:moveTo>
                    <a:pt x="3003" y="1"/>
                  </a:moveTo>
                  <a:cubicBezTo>
                    <a:pt x="2357" y="1"/>
                    <a:pt x="1714" y="190"/>
                    <a:pt x="1225" y="591"/>
                  </a:cubicBezTo>
                  <a:cubicBezTo>
                    <a:pt x="538" y="1222"/>
                    <a:pt x="148" y="2076"/>
                    <a:pt x="74" y="2910"/>
                  </a:cubicBezTo>
                  <a:cubicBezTo>
                    <a:pt x="0" y="3838"/>
                    <a:pt x="148" y="4692"/>
                    <a:pt x="464" y="5545"/>
                  </a:cubicBezTo>
                  <a:cubicBezTo>
                    <a:pt x="612" y="6157"/>
                    <a:pt x="761" y="6788"/>
                    <a:pt x="1076" y="7326"/>
                  </a:cubicBezTo>
                  <a:cubicBezTo>
                    <a:pt x="1225" y="7790"/>
                    <a:pt x="1466" y="8569"/>
                    <a:pt x="1930" y="8718"/>
                  </a:cubicBezTo>
                  <a:cubicBezTo>
                    <a:pt x="1997" y="8746"/>
                    <a:pt x="2062" y="8758"/>
                    <a:pt x="2125" y="8758"/>
                  </a:cubicBezTo>
                  <a:cubicBezTo>
                    <a:pt x="2565" y="8758"/>
                    <a:pt x="2906" y="8150"/>
                    <a:pt x="3247" y="7939"/>
                  </a:cubicBezTo>
                  <a:cubicBezTo>
                    <a:pt x="3711" y="7549"/>
                    <a:pt x="4249" y="7252"/>
                    <a:pt x="4713" y="6788"/>
                  </a:cubicBezTo>
                  <a:cubicBezTo>
                    <a:pt x="5566" y="6009"/>
                    <a:pt x="6178" y="4766"/>
                    <a:pt x="6253" y="3616"/>
                  </a:cubicBezTo>
                  <a:cubicBezTo>
                    <a:pt x="6253" y="2372"/>
                    <a:pt x="5715" y="1148"/>
                    <a:pt x="4639" y="443"/>
                  </a:cubicBezTo>
                  <a:cubicBezTo>
                    <a:pt x="4165" y="153"/>
                    <a:pt x="3583" y="1"/>
                    <a:pt x="3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8"/>
            <p:cNvSpPr/>
            <p:nvPr/>
          </p:nvSpPr>
          <p:spPr>
            <a:xfrm>
              <a:off x="4866875" y="3269000"/>
              <a:ext cx="236125" cy="164375"/>
            </a:xfrm>
            <a:custGeom>
              <a:rect b="b" l="l" r="r" t="t"/>
              <a:pathLst>
                <a:path extrusionOk="0" h="6575" w="9445">
                  <a:moveTo>
                    <a:pt x="3241" y="1"/>
                  </a:moveTo>
                  <a:cubicBezTo>
                    <a:pt x="2125" y="1"/>
                    <a:pt x="979" y="672"/>
                    <a:pt x="538" y="1713"/>
                  </a:cubicBezTo>
                  <a:cubicBezTo>
                    <a:pt x="0" y="2789"/>
                    <a:pt x="241" y="4181"/>
                    <a:pt x="928" y="5108"/>
                  </a:cubicBezTo>
                  <a:cubicBezTo>
                    <a:pt x="1707" y="6036"/>
                    <a:pt x="2950" y="6574"/>
                    <a:pt x="4101" y="6574"/>
                  </a:cubicBezTo>
                  <a:cubicBezTo>
                    <a:pt x="4880" y="6500"/>
                    <a:pt x="5641" y="6259"/>
                    <a:pt x="6346" y="6036"/>
                  </a:cubicBezTo>
                  <a:cubicBezTo>
                    <a:pt x="6958" y="5888"/>
                    <a:pt x="7663" y="5646"/>
                    <a:pt x="8275" y="5498"/>
                  </a:cubicBezTo>
                  <a:cubicBezTo>
                    <a:pt x="8350" y="5498"/>
                    <a:pt x="8581" y="5517"/>
                    <a:pt x="8804" y="5517"/>
                  </a:cubicBezTo>
                  <a:cubicBezTo>
                    <a:pt x="9027" y="5517"/>
                    <a:pt x="9240" y="5498"/>
                    <a:pt x="9277" y="5424"/>
                  </a:cubicBezTo>
                  <a:cubicBezTo>
                    <a:pt x="9444" y="5257"/>
                    <a:pt x="9055" y="4867"/>
                    <a:pt x="8888" y="4719"/>
                  </a:cubicBezTo>
                  <a:cubicBezTo>
                    <a:pt x="8053" y="3568"/>
                    <a:pt x="7125" y="2548"/>
                    <a:pt x="6105" y="1546"/>
                  </a:cubicBezTo>
                  <a:cubicBezTo>
                    <a:pt x="5344" y="860"/>
                    <a:pt x="4490" y="155"/>
                    <a:pt x="3414" y="6"/>
                  </a:cubicBezTo>
                  <a:cubicBezTo>
                    <a:pt x="3357" y="2"/>
                    <a:pt x="3299" y="1"/>
                    <a:pt x="3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8"/>
            <p:cNvSpPr/>
            <p:nvPr/>
          </p:nvSpPr>
          <p:spPr>
            <a:xfrm>
              <a:off x="5551050" y="3479525"/>
              <a:ext cx="178150" cy="209700"/>
            </a:xfrm>
            <a:custGeom>
              <a:rect b="b" l="l" r="r" t="t"/>
              <a:pathLst>
                <a:path extrusionOk="0" h="8388" w="7126">
                  <a:moveTo>
                    <a:pt x="3649" y="1"/>
                  </a:moveTo>
                  <a:cubicBezTo>
                    <a:pt x="2625" y="1"/>
                    <a:pt x="1584" y="458"/>
                    <a:pt x="928" y="1252"/>
                  </a:cubicBezTo>
                  <a:cubicBezTo>
                    <a:pt x="167" y="2328"/>
                    <a:pt x="0" y="3794"/>
                    <a:pt x="316" y="5111"/>
                  </a:cubicBezTo>
                  <a:cubicBezTo>
                    <a:pt x="631" y="6113"/>
                    <a:pt x="1095" y="7356"/>
                    <a:pt x="1782" y="8135"/>
                  </a:cubicBezTo>
                  <a:cubicBezTo>
                    <a:pt x="1949" y="8314"/>
                    <a:pt x="2136" y="8387"/>
                    <a:pt x="2335" y="8387"/>
                  </a:cubicBezTo>
                  <a:cubicBezTo>
                    <a:pt x="3062" y="8387"/>
                    <a:pt x="3937" y="7405"/>
                    <a:pt x="4490" y="7040"/>
                  </a:cubicBezTo>
                  <a:cubicBezTo>
                    <a:pt x="5270" y="6428"/>
                    <a:pt x="6105" y="5816"/>
                    <a:pt x="6569" y="4888"/>
                  </a:cubicBezTo>
                  <a:cubicBezTo>
                    <a:pt x="7125" y="3961"/>
                    <a:pt x="7125" y="2717"/>
                    <a:pt x="6569" y="1716"/>
                  </a:cubicBezTo>
                  <a:cubicBezTo>
                    <a:pt x="6030" y="788"/>
                    <a:pt x="4954" y="83"/>
                    <a:pt x="3878" y="9"/>
                  </a:cubicBezTo>
                  <a:cubicBezTo>
                    <a:pt x="3802" y="3"/>
                    <a:pt x="3725" y="1"/>
                    <a:pt x="3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8"/>
            <p:cNvSpPr/>
            <p:nvPr/>
          </p:nvSpPr>
          <p:spPr>
            <a:xfrm>
              <a:off x="5023650" y="3628350"/>
              <a:ext cx="247250" cy="161050"/>
            </a:xfrm>
            <a:custGeom>
              <a:rect b="b" l="l" r="r" t="t"/>
              <a:pathLst>
                <a:path extrusionOk="0" h="6442" w="9890">
                  <a:moveTo>
                    <a:pt x="4042" y="0"/>
                  </a:moveTo>
                  <a:cubicBezTo>
                    <a:pt x="3931" y="0"/>
                    <a:pt x="3821" y="4"/>
                    <a:pt x="3711" y="11"/>
                  </a:cubicBezTo>
                  <a:cubicBezTo>
                    <a:pt x="2617" y="86"/>
                    <a:pt x="1466" y="624"/>
                    <a:pt x="854" y="1551"/>
                  </a:cubicBezTo>
                  <a:cubicBezTo>
                    <a:pt x="149" y="2405"/>
                    <a:pt x="1" y="3722"/>
                    <a:pt x="539" y="4650"/>
                  </a:cubicBezTo>
                  <a:cubicBezTo>
                    <a:pt x="1077" y="5503"/>
                    <a:pt x="1930" y="5967"/>
                    <a:pt x="2858" y="6190"/>
                  </a:cubicBezTo>
                  <a:cubicBezTo>
                    <a:pt x="3399" y="6359"/>
                    <a:pt x="3968" y="6441"/>
                    <a:pt x="4545" y="6441"/>
                  </a:cubicBezTo>
                  <a:cubicBezTo>
                    <a:pt x="5294" y="6441"/>
                    <a:pt x="6058" y="6303"/>
                    <a:pt x="6791" y="6041"/>
                  </a:cubicBezTo>
                  <a:cubicBezTo>
                    <a:pt x="7422" y="5800"/>
                    <a:pt x="7960" y="5503"/>
                    <a:pt x="8498" y="5114"/>
                  </a:cubicBezTo>
                  <a:cubicBezTo>
                    <a:pt x="8888" y="4798"/>
                    <a:pt x="9741" y="4112"/>
                    <a:pt x="9816" y="3574"/>
                  </a:cubicBezTo>
                  <a:cubicBezTo>
                    <a:pt x="9890" y="3110"/>
                    <a:pt x="9036" y="2331"/>
                    <a:pt x="8647" y="2015"/>
                  </a:cubicBezTo>
                  <a:cubicBezTo>
                    <a:pt x="8109" y="1551"/>
                    <a:pt x="7571" y="1162"/>
                    <a:pt x="6958" y="791"/>
                  </a:cubicBezTo>
                  <a:cubicBezTo>
                    <a:pt x="6058" y="291"/>
                    <a:pt x="5023" y="0"/>
                    <a:pt x="4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8"/>
            <p:cNvSpPr/>
            <p:nvPr/>
          </p:nvSpPr>
          <p:spPr>
            <a:xfrm>
              <a:off x="5640100" y="3845975"/>
              <a:ext cx="166100" cy="197725"/>
            </a:xfrm>
            <a:custGeom>
              <a:rect b="b" l="l" r="r" t="t"/>
              <a:pathLst>
                <a:path extrusionOk="0" h="7909" w="6644">
                  <a:moveTo>
                    <a:pt x="3119" y="0"/>
                  </a:moveTo>
                  <a:cubicBezTo>
                    <a:pt x="2566" y="0"/>
                    <a:pt x="2019" y="156"/>
                    <a:pt x="1541" y="509"/>
                  </a:cubicBezTo>
                  <a:cubicBezTo>
                    <a:pt x="780" y="973"/>
                    <a:pt x="316" y="1901"/>
                    <a:pt x="149" y="2754"/>
                  </a:cubicBezTo>
                  <a:cubicBezTo>
                    <a:pt x="1" y="3682"/>
                    <a:pt x="75" y="4609"/>
                    <a:pt x="149" y="5537"/>
                  </a:cubicBezTo>
                  <a:cubicBezTo>
                    <a:pt x="223" y="6149"/>
                    <a:pt x="223" y="6929"/>
                    <a:pt x="465" y="7467"/>
                  </a:cubicBezTo>
                  <a:cubicBezTo>
                    <a:pt x="610" y="7818"/>
                    <a:pt x="857" y="7908"/>
                    <a:pt x="1166" y="7908"/>
                  </a:cubicBezTo>
                  <a:cubicBezTo>
                    <a:pt x="1331" y="7908"/>
                    <a:pt x="1514" y="7882"/>
                    <a:pt x="1708" y="7856"/>
                  </a:cubicBezTo>
                  <a:cubicBezTo>
                    <a:pt x="2932" y="7615"/>
                    <a:pt x="4491" y="7856"/>
                    <a:pt x="5493" y="7003"/>
                  </a:cubicBezTo>
                  <a:cubicBezTo>
                    <a:pt x="5957" y="6539"/>
                    <a:pt x="6179" y="6001"/>
                    <a:pt x="6346" y="5370"/>
                  </a:cubicBezTo>
                  <a:cubicBezTo>
                    <a:pt x="6569" y="4443"/>
                    <a:pt x="6643" y="3366"/>
                    <a:pt x="6253" y="2439"/>
                  </a:cubicBezTo>
                  <a:cubicBezTo>
                    <a:pt x="5957" y="1511"/>
                    <a:pt x="5252" y="732"/>
                    <a:pt x="4398" y="268"/>
                  </a:cubicBezTo>
                  <a:cubicBezTo>
                    <a:pt x="3990" y="96"/>
                    <a:pt x="3553" y="0"/>
                    <a:pt x="31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8"/>
            <p:cNvSpPr/>
            <p:nvPr/>
          </p:nvSpPr>
          <p:spPr>
            <a:xfrm>
              <a:off x="5214750" y="3848150"/>
              <a:ext cx="185575" cy="194125"/>
            </a:xfrm>
            <a:custGeom>
              <a:rect b="b" l="l" r="r" t="t"/>
              <a:pathLst>
                <a:path extrusionOk="0" h="7765" w="7423">
                  <a:moveTo>
                    <a:pt x="3338" y="0"/>
                  </a:moveTo>
                  <a:cubicBezTo>
                    <a:pt x="3048" y="0"/>
                    <a:pt x="2762" y="33"/>
                    <a:pt x="2487" y="107"/>
                  </a:cubicBezTo>
                  <a:cubicBezTo>
                    <a:pt x="1634" y="348"/>
                    <a:pt x="854" y="960"/>
                    <a:pt x="465" y="1739"/>
                  </a:cubicBezTo>
                  <a:cubicBezTo>
                    <a:pt x="1" y="2741"/>
                    <a:pt x="242" y="3892"/>
                    <a:pt x="780" y="4894"/>
                  </a:cubicBezTo>
                  <a:cubicBezTo>
                    <a:pt x="1318" y="5914"/>
                    <a:pt x="2394" y="6990"/>
                    <a:pt x="3322" y="7602"/>
                  </a:cubicBezTo>
                  <a:cubicBezTo>
                    <a:pt x="3509" y="7715"/>
                    <a:pt x="3689" y="7764"/>
                    <a:pt x="3863" y="7764"/>
                  </a:cubicBezTo>
                  <a:cubicBezTo>
                    <a:pt x="4779" y="7764"/>
                    <a:pt x="5516" y="6402"/>
                    <a:pt x="6031" y="5747"/>
                  </a:cubicBezTo>
                  <a:cubicBezTo>
                    <a:pt x="6662" y="5061"/>
                    <a:pt x="7274" y="4281"/>
                    <a:pt x="7348" y="3354"/>
                  </a:cubicBezTo>
                  <a:cubicBezTo>
                    <a:pt x="7422" y="2667"/>
                    <a:pt x="7125" y="1962"/>
                    <a:pt x="6736" y="1498"/>
                  </a:cubicBezTo>
                  <a:cubicBezTo>
                    <a:pt x="6272" y="960"/>
                    <a:pt x="5734" y="571"/>
                    <a:pt x="5103" y="348"/>
                  </a:cubicBezTo>
                  <a:cubicBezTo>
                    <a:pt x="4531" y="137"/>
                    <a:pt x="3926" y="0"/>
                    <a:pt x="33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8"/>
            <p:cNvSpPr/>
            <p:nvPr/>
          </p:nvSpPr>
          <p:spPr>
            <a:xfrm>
              <a:off x="5077450" y="4018425"/>
              <a:ext cx="178150" cy="228025"/>
            </a:xfrm>
            <a:custGeom>
              <a:rect b="b" l="l" r="r" t="t"/>
              <a:pathLst>
                <a:path extrusionOk="0" h="9121" w="7126">
                  <a:moveTo>
                    <a:pt x="3602" y="1"/>
                  </a:moveTo>
                  <a:cubicBezTo>
                    <a:pt x="3458" y="1"/>
                    <a:pt x="3315" y="11"/>
                    <a:pt x="3174" y="31"/>
                  </a:cubicBezTo>
                  <a:cubicBezTo>
                    <a:pt x="1949" y="179"/>
                    <a:pt x="854" y="1033"/>
                    <a:pt x="390" y="2183"/>
                  </a:cubicBezTo>
                  <a:cubicBezTo>
                    <a:pt x="1" y="3185"/>
                    <a:pt x="168" y="4354"/>
                    <a:pt x="557" y="5430"/>
                  </a:cubicBezTo>
                  <a:cubicBezTo>
                    <a:pt x="1021" y="6673"/>
                    <a:pt x="1856" y="7749"/>
                    <a:pt x="2951" y="8528"/>
                  </a:cubicBezTo>
                  <a:cubicBezTo>
                    <a:pt x="3226" y="8686"/>
                    <a:pt x="3686" y="9121"/>
                    <a:pt x="4018" y="9121"/>
                  </a:cubicBezTo>
                  <a:cubicBezTo>
                    <a:pt x="4156" y="9121"/>
                    <a:pt x="4272" y="9045"/>
                    <a:pt x="4342" y="8844"/>
                  </a:cubicBezTo>
                  <a:cubicBezTo>
                    <a:pt x="4417" y="8528"/>
                    <a:pt x="4417" y="8213"/>
                    <a:pt x="4565" y="7916"/>
                  </a:cubicBezTo>
                  <a:cubicBezTo>
                    <a:pt x="4639" y="7526"/>
                    <a:pt x="4880" y="7211"/>
                    <a:pt x="5103" y="6896"/>
                  </a:cubicBezTo>
                  <a:cubicBezTo>
                    <a:pt x="5567" y="6209"/>
                    <a:pt x="6198" y="5671"/>
                    <a:pt x="6587" y="4892"/>
                  </a:cubicBezTo>
                  <a:cubicBezTo>
                    <a:pt x="7126" y="3816"/>
                    <a:pt x="7051" y="2424"/>
                    <a:pt x="6346" y="1422"/>
                  </a:cubicBezTo>
                  <a:cubicBezTo>
                    <a:pt x="5743" y="525"/>
                    <a:pt x="4651" y="1"/>
                    <a:pt x="36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8"/>
            <p:cNvSpPr/>
            <p:nvPr/>
          </p:nvSpPr>
          <p:spPr>
            <a:xfrm>
              <a:off x="5535750" y="4279750"/>
              <a:ext cx="193450" cy="146550"/>
            </a:xfrm>
            <a:custGeom>
              <a:rect b="b" l="l" r="r" t="t"/>
              <a:pathLst>
                <a:path extrusionOk="0" h="5862" w="7738">
                  <a:moveTo>
                    <a:pt x="4274" y="0"/>
                  </a:moveTo>
                  <a:cubicBezTo>
                    <a:pt x="4216" y="0"/>
                    <a:pt x="4159" y="2"/>
                    <a:pt x="4101" y="5"/>
                  </a:cubicBezTo>
                  <a:cubicBezTo>
                    <a:pt x="2857" y="79"/>
                    <a:pt x="1707" y="858"/>
                    <a:pt x="1076" y="2009"/>
                  </a:cubicBezTo>
                  <a:cubicBezTo>
                    <a:pt x="854" y="2565"/>
                    <a:pt x="612" y="3104"/>
                    <a:pt x="464" y="3716"/>
                  </a:cubicBezTo>
                  <a:cubicBezTo>
                    <a:pt x="390" y="4180"/>
                    <a:pt x="0" y="4792"/>
                    <a:pt x="0" y="5349"/>
                  </a:cubicBezTo>
                  <a:cubicBezTo>
                    <a:pt x="0" y="5759"/>
                    <a:pt x="176" y="5861"/>
                    <a:pt x="454" y="5861"/>
                  </a:cubicBezTo>
                  <a:cubicBezTo>
                    <a:pt x="590" y="5861"/>
                    <a:pt x="751" y="5837"/>
                    <a:pt x="928" y="5812"/>
                  </a:cubicBezTo>
                  <a:cubicBezTo>
                    <a:pt x="1234" y="5766"/>
                    <a:pt x="1563" y="5743"/>
                    <a:pt x="1893" y="5743"/>
                  </a:cubicBezTo>
                  <a:cubicBezTo>
                    <a:pt x="2222" y="5743"/>
                    <a:pt x="2551" y="5766"/>
                    <a:pt x="2857" y="5812"/>
                  </a:cubicBezTo>
                  <a:cubicBezTo>
                    <a:pt x="3241" y="5835"/>
                    <a:pt x="3632" y="5858"/>
                    <a:pt x="4016" y="5858"/>
                  </a:cubicBezTo>
                  <a:cubicBezTo>
                    <a:pt x="4877" y="5858"/>
                    <a:pt x="5704" y="5743"/>
                    <a:pt x="6346" y="5256"/>
                  </a:cubicBezTo>
                  <a:cubicBezTo>
                    <a:pt x="7348" y="4495"/>
                    <a:pt x="7737" y="2937"/>
                    <a:pt x="7181" y="1860"/>
                  </a:cubicBezTo>
                  <a:cubicBezTo>
                    <a:pt x="6666" y="761"/>
                    <a:pt x="5524" y="0"/>
                    <a:pt x="4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8"/>
            <p:cNvSpPr/>
            <p:nvPr/>
          </p:nvSpPr>
          <p:spPr>
            <a:xfrm>
              <a:off x="5012050" y="3147150"/>
              <a:ext cx="537175" cy="1469025"/>
            </a:xfrm>
            <a:custGeom>
              <a:rect b="b" l="l" r="r" t="t"/>
              <a:pathLst>
                <a:path extrusionOk="0" h="58761" w="21487">
                  <a:moveTo>
                    <a:pt x="4472" y="0"/>
                  </a:moveTo>
                  <a:cubicBezTo>
                    <a:pt x="4324" y="0"/>
                    <a:pt x="4175" y="167"/>
                    <a:pt x="4175" y="316"/>
                  </a:cubicBezTo>
                  <a:cubicBezTo>
                    <a:pt x="3934" y="3563"/>
                    <a:pt x="5400" y="7051"/>
                    <a:pt x="8573" y="10595"/>
                  </a:cubicBezTo>
                  <a:cubicBezTo>
                    <a:pt x="9500" y="11597"/>
                    <a:pt x="10502" y="12617"/>
                    <a:pt x="11430" y="13545"/>
                  </a:cubicBezTo>
                  <a:cubicBezTo>
                    <a:pt x="13137" y="15159"/>
                    <a:pt x="14844" y="16866"/>
                    <a:pt x="16161" y="18870"/>
                  </a:cubicBezTo>
                  <a:cubicBezTo>
                    <a:pt x="20410" y="25048"/>
                    <a:pt x="20800" y="33954"/>
                    <a:pt x="17163" y="41672"/>
                  </a:cubicBezTo>
                  <a:cubicBezTo>
                    <a:pt x="13137" y="49873"/>
                    <a:pt x="5715" y="55198"/>
                    <a:pt x="223" y="58223"/>
                  </a:cubicBezTo>
                  <a:cubicBezTo>
                    <a:pt x="75" y="58297"/>
                    <a:pt x="1" y="58445"/>
                    <a:pt x="75" y="58612"/>
                  </a:cubicBezTo>
                  <a:cubicBezTo>
                    <a:pt x="149" y="58686"/>
                    <a:pt x="223" y="58761"/>
                    <a:pt x="390" y="58761"/>
                  </a:cubicBezTo>
                  <a:lnTo>
                    <a:pt x="539" y="58761"/>
                  </a:lnTo>
                  <a:cubicBezTo>
                    <a:pt x="6105" y="55662"/>
                    <a:pt x="13675" y="50263"/>
                    <a:pt x="17701" y="41914"/>
                  </a:cubicBezTo>
                  <a:cubicBezTo>
                    <a:pt x="21486" y="34028"/>
                    <a:pt x="21097" y="24826"/>
                    <a:pt x="16699" y="18480"/>
                  </a:cubicBezTo>
                  <a:cubicBezTo>
                    <a:pt x="15308" y="16476"/>
                    <a:pt x="13601" y="14769"/>
                    <a:pt x="11894" y="13081"/>
                  </a:cubicBezTo>
                  <a:cubicBezTo>
                    <a:pt x="10966" y="12153"/>
                    <a:pt x="9964" y="11226"/>
                    <a:pt x="9036" y="10205"/>
                  </a:cubicBezTo>
                  <a:cubicBezTo>
                    <a:pt x="6031" y="6735"/>
                    <a:pt x="4565" y="3489"/>
                    <a:pt x="4788" y="390"/>
                  </a:cubicBezTo>
                  <a:cubicBezTo>
                    <a:pt x="4788" y="167"/>
                    <a:pt x="4639" y="0"/>
                    <a:pt x="44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8"/>
            <p:cNvSpPr/>
            <p:nvPr/>
          </p:nvSpPr>
          <p:spPr>
            <a:xfrm>
              <a:off x="4975400" y="3359825"/>
              <a:ext cx="332150" cy="127800"/>
            </a:xfrm>
            <a:custGeom>
              <a:rect b="b" l="l" r="r" t="t"/>
              <a:pathLst>
                <a:path extrusionOk="0" h="5112" w="13286">
                  <a:moveTo>
                    <a:pt x="641" y="0"/>
                  </a:moveTo>
                  <a:cubicBezTo>
                    <a:pt x="526" y="0"/>
                    <a:pt x="412" y="4"/>
                    <a:pt x="298" y="10"/>
                  </a:cubicBezTo>
                  <a:cubicBezTo>
                    <a:pt x="149" y="10"/>
                    <a:pt x="1" y="158"/>
                    <a:pt x="75" y="307"/>
                  </a:cubicBezTo>
                  <a:cubicBezTo>
                    <a:pt x="75" y="473"/>
                    <a:pt x="224" y="622"/>
                    <a:pt x="372" y="622"/>
                  </a:cubicBezTo>
                  <a:cubicBezTo>
                    <a:pt x="471" y="616"/>
                    <a:pt x="570" y="613"/>
                    <a:pt x="670" y="613"/>
                  </a:cubicBezTo>
                  <a:cubicBezTo>
                    <a:pt x="1826" y="613"/>
                    <a:pt x="3055" y="1011"/>
                    <a:pt x="4472" y="1865"/>
                  </a:cubicBezTo>
                  <a:cubicBezTo>
                    <a:pt x="5010" y="2162"/>
                    <a:pt x="5567" y="2477"/>
                    <a:pt x="6105" y="2793"/>
                  </a:cubicBezTo>
                  <a:cubicBezTo>
                    <a:pt x="6792" y="3331"/>
                    <a:pt x="7571" y="3795"/>
                    <a:pt x="8424" y="4184"/>
                  </a:cubicBezTo>
                  <a:cubicBezTo>
                    <a:pt x="9575" y="4797"/>
                    <a:pt x="10744" y="5112"/>
                    <a:pt x="11820" y="5112"/>
                  </a:cubicBezTo>
                  <a:cubicBezTo>
                    <a:pt x="12209" y="5112"/>
                    <a:pt x="12673" y="5112"/>
                    <a:pt x="12989" y="4945"/>
                  </a:cubicBezTo>
                  <a:cubicBezTo>
                    <a:pt x="13211" y="4945"/>
                    <a:pt x="13286" y="4797"/>
                    <a:pt x="13211" y="4648"/>
                  </a:cubicBezTo>
                  <a:cubicBezTo>
                    <a:pt x="13211" y="4466"/>
                    <a:pt x="13127" y="4379"/>
                    <a:pt x="13014" y="4379"/>
                  </a:cubicBezTo>
                  <a:cubicBezTo>
                    <a:pt x="12977" y="4379"/>
                    <a:pt x="12937" y="4389"/>
                    <a:pt x="12896" y="4407"/>
                  </a:cubicBezTo>
                  <a:cubicBezTo>
                    <a:pt x="12579" y="4472"/>
                    <a:pt x="12258" y="4501"/>
                    <a:pt x="11940" y="4501"/>
                  </a:cubicBezTo>
                  <a:cubicBezTo>
                    <a:pt x="10713" y="4501"/>
                    <a:pt x="9516" y="4073"/>
                    <a:pt x="8647" y="3646"/>
                  </a:cubicBezTo>
                  <a:cubicBezTo>
                    <a:pt x="7886" y="3257"/>
                    <a:pt x="7181" y="2793"/>
                    <a:pt x="6402" y="2329"/>
                  </a:cubicBezTo>
                  <a:cubicBezTo>
                    <a:pt x="5864" y="1939"/>
                    <a:pt x="5326" y="1624"/>
                    <a:pt x="4788" y="1327"/>
                  </a:cubicBezTo>
                  <a:cubicBezTo>
                    <a:pt x="3289" y="390"/>
                    <a:pt x="1930"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8"/>
            <p:cNvSpPr/>
            <p:nvPr/>
          </p:nvSpPr>
          <p:spPr>
            <a:xfrm>
              <a:off x="5398450" y="3228275"/>
              <a:ext cx="61700" cy="363725"/>
            </a:xfrm>
            <a:custGeom>
              <a:rect b="b" l="l" r="r" t="t"/>
              <a:pathLst>
                <a:path extrusionOk="0" h="14549" w="2468">
                  <a:moveTo>
                    <a:pt x="2189" y="1"/>
                  </a:moveTo>
                  <a:cubicBezTo>
                    <a:pt x="2133" y="1"/>
                    <a:pt x="2070" y="29"/>
                    <a:pt x="2004" y="95"/>
                  </a:cubicBezTo>
                  <a:cubicBezTo>
                    <a:pt x="1076" y="633"/>
                    <a:pt x="538" y="1635"/>
                    <a:pt x="390" y="2952"/>
                  </a:cubicBezTo>
                  <a:cubicBezTo>
                    <a:pt x="316" y="3806"/>
                    <a:pt x="390" y="4641"/>
                    <a:pt x="538" y="5494"/>
                  </a:cubicBezTo>
                  <a:cubicBezTo>
                    <a:pt x="538" y="5735"/>
                    <a:pt x="538" y="5884"/>
                    <a:pt x="612" y="6125"/>
                  </a:cubicBezTo>
                  <a:cubicBezTo>
                    <a:pt x="928" y="8815"/>
                    <a:pt x="705" y="11524"/>
                    <a:pt x="74" y="14159"/>
                  </a:cubicBezTo>
                  <a:cubicBezTo>
                    <a:pt x="0" y="14307"/>
                    <a:pt x="149" y="14549"/>
                    <a:pt x="316" y="14549"/>
                  </a:cubicBezTo>
                  <a:lnTo>
                    <a:pt x="390" y="14549"/>
                  </a:lnTo>
                  <a:cubicBezTo>
                    <a:pt x="538" y="14549"/>
                    <a:pt x="612" y="14474"/>
                    <a:pt x="705" y="14307"/>
                  </a:cubicBezTo>
                  <a:cubicBezTo>
                    <a:pt x="1317" y="11599"/>
                    <a:pt x="1540" y="8815"/>
                    <a:pt x="1243" y="6032"/>
                  </a:cubicBezTo>
                  <a:cubicBezTo>
                    <a:pt x="1169" y="5810"/>
                    <a:pt x="1169" y="5661"/>
                    <a:pt x="1169" y="5420"/>
                  </a:cubicBezTo>
                  <a:cubicBezTo>
                    <a:pt x="1002" y="4641"/>
                    <a:pt x="928" y="3806"/>
                    <a:pt x="1002" y="3027"/>
                  </a:cubicBezTo>
                  <a:cubicBezTo>
                    <a:pt x="1076" y="1951"/>
                    <a:pt x="1633" y="1023"/>
                    <a:pt x="2319" y="633"/>
                  </a:cubicBezTo>
                  <a:cubicBezTo>
                    <a:pt x="2468" y="466"/>
                    <a:pt x="2468" y="318"/>
                    <a:pt x="2394" y="169"/>
                  </a:cubicBezTo>
                  <a:cubicBezTo>
                    <a:pt x="2349" y="68"/>
                    <a:pt x="2276" y="1"/>
                    <a:pt x="2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8"/>
            <p:cNvSpPr/>
            <p:nvPr/>
          </p:nvSpPr>
          <p:spPr>
            <a:xfrm>
              <a:off x="5133575" y="3682825"/>
              <a:ext cx="379000" cy="158275"/>
            </a:xfrm>
            <a:custGeom>
              <a:rect b="b" l="l" r="r" t="t"/>
              <a:pathLst>
                <a:path extrusionOk="0" h="6331" w="15160">
                  <a:moveTo>
                    <a:pt x="1288" y="0"/>
                  </a:moveTo>
                  <a:cubicBezTo>
                    <a:pt x="932" y="0"/>
                    <a:pt x="583" y="26"/>
                    <a:pt x="242" y="77"/>
                  </a:cubicBezTo>
                  <a:cubicBezTo>
                    <a:pt x="75" y="77"/>
                    <a:pt x="1" y="226"/>
                    <a:pt x="1" y="467"/>
                  </a:cubicBezTo>
                  <a:cubicBezTo>
                    <a:pt x="1" y="615"/>
                    <a:pt x="168" y="690"/>
                    <a:pt x="390" y="690"/>
                  </a:cubicBezTo>
                  <a:cubicBezTo>
                    <a:pt x="667" y="648"/>
                    <a:pt x="949" y="627"/>
                    <a:pt x="1238" y="627"/>
                  </a:cubicBezTo>
                  <a:cubicBezTo>
                    <a:pt x="2477" y="627"/>
                    <a:pt x="3825" y="1013"/>
                    <a:pt x="5270" y="1766"/>
                  </a:cubicBezTo>
                  <a:cubicBezTo>
                    <a:pt x="6198" y="2230"/>
                    <a:pt x="7126" y="2860"/>
                    <a:pt x="7960" y="3399"/>
                  </a:cubicBezTo>
                  <a:cubicBezTo>
                    <a:pt x="8517" y="3788"/>
                    <a:pt x="9129" y="4178"/>
                    <a:pt x="9742" y="4549"/>
                  </a:cubicBezTo>
                  <a:cubicBezTo>
                    <a:pt x="11671" y="5718"/>
                    <a:pt x="13304" y="6330"/>
                    <a:pt x="14844" y="6330"/>
                  </a:cubicBezTo>
                  <a:cubicBezTo>
                    <a:pt x="15011" y="6330"/>
                    <a:pt x="15159" y="6182"/>
                    <a:pt x="15159" y="6033"/>
                  </a:cubicBezTo>
                  <a:cubicBezTo>
                    <a:pt x="15159" y="5866"/>
                    <a:pt x="15011" y="5718"/>
                    <a:pt x="14844" y="5718"/>
                  </a:cubicBezTo>
                  <a:cubicBezTo>
                    <a:pt x="13378" y="5644"/>
                    <a:pt x="11912" y="5180"/>
                    <a:pt x="10057" y="4011"/>
                  </a:cubicBezTo>
                  <a:cubicBezTo>
                    <a:pt x="9445" y="3714"/>
                    <a:pt x="8888" y="3324"/>
                    <a:pt x="8276" y="2935"/>
                  </a:cubicBezTo>
                  <a:cubicBezTo>
                    <a:pt x="7422" y="2322"/>
                    <a:pt x="6495" y="1692"/>
                    <a:pt x="5567" y="1153"/>
                  </a:cubicBezTo>
                  <a:cubicBezTo>
                    <a:pt x="4045" y="363"/>
                    <a:pt x="2616" y="0"/>
                    <a:pt x="1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8"/>
            <p:cNvSpPr/>
            <p:nvPr/>
          </p:nvSpPr>
          <p:spPr>
            <a:xfrm>
              <a:off x="5508825" y="3567400"/>
              <a:ext cx="154500" cy="329825"/>
            </a:xfrm>
            <a:custGeom>
              <a:rect b="b" l="l" r="r" t="t"/>
              <a:pathLst>
                <a:path extrusionOk="0" h="13193" w="6180">
                  <a:moveTo>
                    <a:pt x="5839" y="0"/>
                  </a:moveTo>
                  <a:cubicBezTo>
                    <a:pt x="5753" y="0"/>
                    <a:pt x="5679" y="19"/>
                    <a:pt x="5641" y="56"/>
                  </a:cubicBezTo>
                  <a:cubicBezTo>
                    <a:pt x="4639" y="1058"/>
                    <a:pt x="4009" y="2524"/>
                    <a:pt x="3712" y="4527"/>
                  </a:cubicBezTo>
                  <a:cubicBezTo>
                    <a:pt x="3545" y="4991"/>
                    <a:pt x="3471" y="5548"/>
                    <a:pt x="3396" y="6086"/>
                  </a:cubicBezTo>
                  <a:cubicBezTo>
                    <a:pt x="3248" y="7088"/>
                    <a:pt x="3081" y="8090"/>
                    <a:pt x="2858" y="9092"/>
                  </a:cubicBezTo>
                  <a:cubicBezTo>
                    <a:pt x="2543" y="10094"/>
                    <a:pt x="1764" y="11801"/>
                    <a:pt x="224" y="12580"/>
                  </a:cubicBezTo>
                  <a:cubicBezTo>
                    <a:pt x="75" y="12654"/>
                    <a:pt x="1" y="12877"/>
                    <a:pt x="75" y="13044"/>
                  </a:cubicBezTo>
                  <a:cubicBezTo>
                    <a:pt x="149" y="13118"/>
                    <a:pt x="224" y="13192"/>
                    <a:pt x="372" y="13192"/>
                  </a:cubicBezTo>
                  <a:lnTo>
                    <a:pt x="465" y="13192"/>
                  </a:lnTo>
                  <a:cubicBezTo>
                    <a:pt x="1764" y="12506"/>
                    <a:pt x="2858" y="11114"/>
                    <a:pt x="3396" y="9333"/>
                  </a:cubicBezTo>
                  <a:cubicBezTo>
                    <a:pt x="3712" y="8238"/>
                    <a:pt x="3860" y="7162"/>
                    <a:pt x="4009" y="6160"/>
                  </a:cubicBezTo>
                  <a:cubicBezTo>
                    <a:pt x="4083" y="5622"/>
                    <a:pt x="4176" y="5158"/>
                    <a:pt x="4324" y="4620"/>
                  </a:cubicBezTo>
                  <a:cubicBezTo>
                    <a:pt x="4639" y="2765"/>
                    <a:pt x="5252" y="1447"/>
                    <a:pt x="6105" y="520"/>
                  </a:cubicBezTo>
                  <a:cubicBezTo>
                    <a:pt x="6179" y="353"/>
                    <a:pt x="6179" y="204"/>
                    <a:pt x="6105" y="56"/>
                  </a:cubicBezTo>
                  <a:cubicBezTo>
                    <a:pt x="6022" y="19"/>
                    <a:pt x="5924" y="0"/>
                    <a:pt x="5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8"/>
            <p:cNvSpPr/>
            <p:nvPr/>
          </p:nvSpPr>
          <p:spPr>
            <a:xfrm>
              <a:off x="5272750" y="3920375"/>
              <a:ext cx="166525" cy="336325"/>
            </a:xfrm>
            <a:custGeom>
              <a:rect b="b" l="l" r="r" t="t"/>
              <a:pathLst>
                <a:path extrusionOk="0" h="13453" w="6661">
                  <a:moveTo>
                    <a:pt x="779" y="1"/>
                  </a:moveTo>
                  <a:cubicBezTo>
                    <a:pt x="631" y="1"/>
                    <a:pt x="464" y="75"/>
                    <a:pt x="464" y="242"/>
                  </a:cubicBezTo>
                  <a:cubicBezTo>
                    <a:pt x="0" y="3173"/>
                    <a:pt x="1095" y="6179"/>
                    <a:pt x="3173" y="8202"/>
                  </a:cubicBezTo>
                  <a:cubicBezTo>
                    <a:pt x="3414" y="8424"/>
                    <a:pt x="3711" y="8665"/>
                    <a:pt x="3952" y="8888"/>
                  </a:cubicBezTo>
                  <a:cubicBezTo>
                    <a:pt x="4490" y="9352"/>
                    <a:pt x="5028" y="9816"/>
                    <a:pt x="5418" y="10354"/>
                  </a:cubicBezTo>
                  <a:cubicBezTo>
                    <a:pt x="5956" y="11133"/>
                    <a:pt x="5956" y="12209"/>
                    <a:pt x="5492" y="12988"/>
                  </a:cubicBezTo>
                  <a:cubicBezTo>
                    <a:pt x="5418" y="13137"/>
                    <a:pt x="5418" y="13304"/>
                    <a:pt x="5566" y="13452"/>
                  </a:cubicBezTo>
                  <a:lnTo>
                    <a:pt x="5733" y="13452"/>
                  </a:lnTo>
                  <a:cubicBezTo>
                    <a:pt x="5882" y="13452"/>
                    <a:pt x="5956" y="13452"/>
                    <a:pt x="6030" y="13304"/>
                  </a:cubicBezTo>
                  <a:cubicBezTo>
                    <a:pt x="6661" y="12302"/>
                    <a:pt x="6568" y="11059"/>
                    <a:pt x="5956" y="10057"/>
                  </a:cubicBezTo>
                  <a:cubicBezTo>
                    <a:pt x="5492" y="9352"/>
                    <a:pt x="4954" y="8888"/>
                    <a:pt x="4342" y="8350"/>
                  </a:cubicBezTo>
                  <a:cubicBezTo>
                    <a:pt x="4100" y="8202"/>
                    <a:pt x="3878" y="7960"/>
                    <a:pt x="3637" y="7738"/>
                  </a:cubicBezTo>
                  <a:cubicBezTo>
                    <a:pt x="1707" y="5882"/>
                    <a:pt x="705" y="3025"/>
                    <a:pt x="1095" y="316"/>
                  </a:cubicBezTo>
                  <a:cubicBezTo>
                    <a:pt x="1095" y="149"/>
                    <a:pt x="928" y="1"/>
                    <a:pt x="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8"/>
            <p:cNvSpPr/>
            <p:nvPr/>
          </p:nvSpPr>
          <p:spPr>
            <a:xfrm>
              <a:off x="5404475" y="3973925"/>
              <a:ext cx="318675" cy="290650"/>
            </a:xfrm>
            <a:custGeom>
              <a:rect b="b" l="l" r="r" t="t"/>
              <a:pathLst>
                <a:path extrusionOk="0" h="11626" w="12747">
                  <a:moveTo>
                    <a:pt x="12404" y="0"/>
                  </a:moveTo>
                  <a:cubicBezTo>
                    <a:pt x="12364" y="0"/>
                    <a:pt x="12323" y="10"/>
                    <a:pt x="12283" y="30"/>
                  </a:cubicBezTo>
                  <a:cubicBezTo>
                    <a:pt x="11207" y="493"/>
                    <a:pt x="10205" y="1495"/>
                    <a:pt x="9426" y="2961"/>
                  </a:cubicBezTo>
                  <a:cubicBezTo>
                    <a:pt x="9110" y="3425"/>
                    <a:pt x="8888" y="3963"/>
                    <a:pt x="8647" y="4501"/>
                  </a:cubicBezTo>
                  <a:cubicBezTo>
                    <a:pt x="8350" y="5206"/>
                    <a:pt x="8034" y="5818"/>
                    <a:pt x="7645" y="6449"/>
                  </a:cubicBezTo>
                  <a:cubicBezTo>
                    <a:pt x="6105" y="8991"/>
                    <a:pt x="3247" y="10772"/>
                    <a:pt x="297" y="10921"/>
                  </a:cubicBezTo>
                  <a:cubicBezTo>
                    <a:pt x="149" y="10995"/>
                    <a:pt x="0" y="11162"/>
                    <a:pt x="0" y="11310"/>
                  </a:cubicBezTo>
                  <a:cubicBezTo>
                    <a:pt x="0" y="11459"/>
                    <a:pt x="149" y="11626"/>
                    <a:pt x="297" y="11626"/>
                  </a:cubicBezTo>
                  <a:cubicBezTo>
                    <a:pt x="3470" y="11385"/>
                    <a:pt x="6494" y="9529"/>
                    <a:pt x="8183" y="6820"/>
                  </a:cubicBezTo>
                  <a:cubicBezTo>
                    <a:pt x="8572" y="6134"/>
                    <a:pt x="8888" y="5429"/>
                    <a:pt x="9185" y="4742"/>
                  </a:cubicBezTo>
                  <a:cubicBezTo>
                    <a:pt x="9426" y="4278"/>
                    <a:pt x="9648" y="3740"/>
                    <a:pt x="9964" y="3276"/>
                  </a:cubicBezTo>
                  <a:cubicBezTo>
                    <a:pt x="10669" y="1885"/>
                    <a:pt x="11504" y="1031"/>
                    <a:pt x="12524" y="642"/>
                  </a:cubicBezTo>
                  <a:cubicBezTo>
                    <a:pt x="12673" y="568"/>
                    <a:pt x="12747" y="419"/>
                    <a:pt x="12673" y="178"/>
                  </a:cubicBezTo>
                  <a:cubicBezTo>
                    <a:pt x="12618" y="69"/>
                    <a:pt x="12514" y="0"/>
                    <a:pt x="12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8"/>
            <p:cNvSpPr/>
            <p:nvPr/>
          </p:nvSpPr>
          <p:spPr>
            <a:xfrm>
              <a:off x="5156775" y="4111025"/>
              <a:ext cx="102525" cy="344650"/>
            </a:xfrm>
            <a:custGeom>
              <a:rect b="b" l="l" r="r" t="t"/>
              <a:pathLst>
                <a:path extrusionOk="0" h="13786" w="4101">
                  <a:moveTo>
                    <a:pt x="1105" y="0"/>
                  </a:moveTo>
                  <a:cubicBezTo>
                    <a:pt x="974" y="0"/>
                    <a:pt x="833" y="79"/>
                    <a:pt x="780" y="186"/>
                  </a:cubicBezTo>
                  <a:cubicBezTo>
                    <a:pt x="1" y="1800"/>
                    <a:pt x="242" y="3581"/>
                    <a:pt x="631" y="4899"/>
                  </a:cubicBezTo>
                  <a:cubicBezTo>
                    <a:pt x="928" y="5975"/>
                    <a:pt x="1392" y="7069"/>
                    <a:pt x="1856" y="8071"/>
                  </a:cubicBezTo>
                  <a:cubicBezTo>
                    <a:pt x="2023" y="8461"/>
                    <a:pt x="2171" y="8758"/>
                    <a:pt x="2320" y="9147"/>
                  </a:cubicBezTo>
                  <a:cubicBezTo>
                    <a:pt x="2858" y="10391"/>
                    <a:pt x="3489" y="11931"/>
                    <a:pt x="3414" y="13489"/>
                  </a:cubicBezTo>
                  <a:cubicBezTo>
                    <a:pt x="3414" y="13638"/>
                    <a:pt x="3563" y="13786"/>
                    <a:pt x="3711" y="13786"/>
                  </a:cubicBezTo>
                  <a:cubicBezTo>
                    <a:pt x="3878" y="13786"/>
                    <a:pt x="4027" y="13638"/>
                    <a:pt x="4027" y="13489"/>
                  </a:cubicBezTo>
                  <a:cubicBezTo>
                    <a:pt x="4101" y="11782"/>
                    <a:pt x="3489" y="10242"/>
                    <a:pt x="2951" y="8925"/>
                  </a:cubicBezTo>
                  <a:cubicBezTo>
                    <a:pt x="2784" y="8535"/>
                    <a:pt x="2635" y="8146"/>
                    <a:pt x="2394" y="7830"/>
                  </a:cubicBezTo>
                  <a:cubicBezTo>
                    <a:pt x="1930" y="6828"/>
                    <a:pt x="1466" y="5752"/>
                    <a:pt x="1169" y="4676"/>
                  </a:cubicBezTo>
                  <a:cubicBezTo>
                    <a:pt x="854" y="3581"/>
                    <a:pt x="631" y="1893"/>
                    <a:pt x="1392" y="409"/>
                  </a:cubicBezTo>
                  <a:cubicBezTo>
                    <a:pt x="1466" y="260"/>
                    <a:pt x="1392" y="112"/>
                    <a:pt x="1244" y="38"/>
                  </a:cubicBezTo>
                  <a:cubicBezTo>
                    <a:pt x="1203" y="12"/>
                    <a:pt x="1154" y="0"/>
                    <a:pt x="1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8"/>
            <p:cNvSpPr/>
            <p:nvPr/>
          </p:nvSpPr>
          <p:spPr>
            <a:xfrm>
              <a:off x="5234250" y="4356600"/>
              <a:ext cx="396150" cy="128300"/>
            </a:xfrm>
            <a:custGeom>
              <a:rect b="b" l="l" r="r" t="t"/>
              <a:pathLst>
                <a:path extrusionOk="0" h="5132" w="15846">
                  <a:moveTo>
                    <a:pt x="15441" y="0"/>
                  </a:moveTo>
                  <a:cubicBezTo>
                    <a:pt x="15393" y="0"/>
                    <a:pt x="15347" y="10"/>
                    <a:pt x="15307" y="30"/>
                  </a:cubicBezTo>
                  <a:cubicBezTo>
                    <a:pt x="14695" y="419"/>
                    <a:pt x="13990" y="883"/>
                    <a:pt x="13377" y="1254"/>
                  </a:cubicBezTo>
                  <a:cubicBezTo>
                    <a:pt x="12283" y="2033"/>
                    <a:pt x="11132" y="2813"/>
                    <a:pt x="9889" y="3351"/>
                  </a:cubicBezTo>
                  <a:cubicBezTo>
                    <a:pt x="8294" y="4108"/>
                    <a:pt x="6534" y="4497"/>
                    <a:pt x="4776" y="4497"/>
                  </a:cubicBezTo>
                  <a:cubicBezTo>
                    <a:pt x="3304" y="4497"/>
                    <a:pt x="1834" y="4224"/>
                    <a:pt x="464" y="3666"/>
                  </a:cubicBezTo>
                  <a:cubicBezTo>
                    <a:pt x="315" y="3666"/>
                    <a:pt x="74" y="3740"/>
                    <a:pt x="74" y="3889"/>
                  </a:cubicBezTo>
                  <a:cubicBezTo>
                    <a:pt x="0" y="4037"/>
                    <a:pt x="74" y="4204"/>
                    <a:pt x="223" y="4278"/>
                  </a:cubicBezTo>
                  <a:cubicBezTo>
                    <a:pt x="1707" y="4816"/>
                    <a:pt x="3247" y="5132"/>
                    <a:pt x="4787" y="5132"/>
                  </a:cubicBezTo>
                  <a:cubicBezTo>
                    <a:pt x="6642" y="5132"/>
                    <a:pt x="8498" y="4742"/>
                    <a:pt x="10205" y="3963"/>
                  </a:cubicBezTo>
                  <a:cubicBezTo>
                    <a:pt x="11448" y="3351"/>
                    <a:pt x="12598" y="2571"/>
                    <a:pt x="13767" y="1811"/>
                  </a:cubicBezTo>
                  <a:cubicBezTo>
                    <a:pt x="14379" y="1421"/>
                    <a:pt x="14992" y="957"/>
                    <a:pt x="15697" y="568"/>
                  </a:cubicBezTo>
                  <a:cubicBezTo>
                    <a:pt x="15845" y="493"/>
                    <a:pt x="15845" y="252"/>
                    <a:pt x="15771" y="178"/>
                  </a:cubicBezTo>
                  <a:cubicBezTo>
                    <a:pt x="15717" y="69"/>
                    <a:pt x="15573" y="0"/>
                    <a:pt x="15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866" name="Shape 866"/>
        <p:cNvGrpSpPr/>
        <p:nvPr/>
      </p:nvGrpSpPr>
      <p:grpSpPr>
        <a:xfrm>
          <a:off x="0" y="0"/>
          <a:ext cx="0" cy="0"/>
          <a:chOff x="0" y="0"/>
          <a:chExt cx="0" cy="0"/>
        </a:xfrm>
      </p:grpSpPr>
      <p:grpSp>
        <p:nvGrpSpPr>
          <p:cNvPr id="867" name="Google Shape;867;p29"/>
          <p:cNvGrpSpPr/>
          <p:nvPr/>
        </p:nvGrpSpPr>
        <p:grpSpPr>
          <a:xfrm>
            <a:off x="255200" y="124425"/>
            <a:ext cx="9592448" cy="6524321"/>
            <a:chOff x="255200" y="124425"/>
            <a:chExt cx="9592448" cy="6524321"/>
          </a:xfrm>
        </p:grpSpPr>
        <p:sp>
          <p:nvSpPr>
            <p:cNvPr id="868" name="Google Shape;868;p29"/>
            <p:cNvSpPr/>
            <p:nvPr/>
          </p:nvSpPr>
          <p:spPr>
            <a:xfrm flipH="1" rot="1609891">
              <a:off x="7630707" y="3289504"/>
              <a:ext cx="1586486" cy="3171947"/>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 name="Google Shape;869;p29"/>
            <p:cNvGrpSpPr/>
            <p:nvPr/>
          </p:nvGrpSpPr>
          <p:grpSpPr>
            <a:xfrm>
              <a:off x="255200" y="124425"/>
              <a:ext cx="898525" cy="4907825"/>
              <a:chOff x="255200" y="124425"/>
              <a:chExt cx="898525" cy="4907825"/>
            </a:xfrm>
          </p:grpSpPr>
          <p:grpSp>
            <p:nvGrpSpPr>
              <p:cNvPr id="870" name="Google Shape;870;p29"/>
              <p:cNvGrpSpPr/>
              <p:nvPr/>
            </p:nvGrpSpPr>
            <p:grpSpPr>
              <a:xfrm>
                <a:off x="255200" y="124425"/>
                <a:ext cx="898525" cy="861775"/>
                <a:chOff x="4281500" y="1208725"/>
                <a:chExt cx="898525" cy="861775"/>
              </a:xfrm>
            </p:grpSpPr>
            <p:sp>
              <p:nvSpPr>
                <p:cNvPr id="871" name="Google Shape;871;p29"/>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9"/>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9"/>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9"/>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9"/>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9"/>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9"/>
                <p:cNvSpPr/>
                <p:nvPr/>
              </p:nvSpPr>
              <p:spPr>
                <a:xfrm>
                  <a:off x="4414600" y="1932950"/>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9"/>
                <p:cNvSpPr/>
                <p:nvPr/>
              </p:nvSpPr>
              <p:spPr>
                <a:xfrm>
                  <a:off x="4583500" y="1895925"/>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9"/>
                <p:cNvSpPr/>
                <p:nvPr/>
              </p:nvSpPr>
              <p:spPr>
                <a:xfrm>
                  <a:off x="5131750" y="131720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29"/>
              <p:cNvGrpSpPr/>
              <p:nvPr/>
            </p:nvGrpSpPr>
            <p:grpSpPr>
              <a:xfrm flipH="1" rot="10800000">
                <a:off x="255200" y="4170475"/>
                <a:ext cx="898525" cy="861775"/>
                <a:chOff x="4281500" y="1208725"/>
                <a:chExt cx="898525" cy="861775"/>
              </a:xfrm>
            </p:grpSpPr>
            <p:sp>
              <p:nvSpPr>
                <p:cNvPr id="881" name="Google Shape;881;p29"/>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9"/>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9"/>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9"/>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9"/>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9"/>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9"/>
                <p:cNvSpPr/>
                <p:nvPr/>
              </p:nvSpPr>
              <p:spPr>
                <a:xfrm>
                  <a:off x="4414600" y="1932950"/>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9"/>
                <p:cNvSpPr/>
                <p:nvPr/>
              </p:nvSpPr>
              <p:spPr>
                <a:xfrm>
                  <a:off x="4583500" y="1895925"/>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9"/>
                <p:cNvSpPr/>
                <p:nvPr/>
              </p:nvSpPr>
              <p:spPr>
                <a:xfrm>
                  <a:off x="5131750" y="131720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90" name="Google Shape;890;p29"/>
          <p:cNvSpPr txBox="1"/>
          <p:nvPr>
            <p:ph hasCustomPrompt="1" type="title"/>
          </p:nvPr>
        </p:nvSpPr>
        <p:spPr>
          <a:xfrm>
            <a:off x="720066" y="540125"/>
            <a:ext cx="4125900" cy="102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5200">
                <a:solidFill>
                  <a:schemeClr val="dk2"/>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891" name="Google Shape;891;p29"/>
          <p:cNvSpPr txBox="1"/>
          <p:nvPr>
            <p:ph idx="1" type="subTitle"/>
          </p:nvPr>
        </p:nvSpPr>
        <p:spPr>
          <a:xfrm>
            <a:off x="720022" y="1402679"/>
            <a:ext cx="4125900" cy="425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892" name="Google Shape;892;p29"/>
          <p:cNvSpPr txBox="1"/>
          <p:nvPr>
            <p:ph hasCustomPrompt="1" idx="2" type="title"/>
          </p:nvPr>
        </p:nvSpPr>
        <p:spPr>
          <a:xfrm>
            <a:off x="720120" y="1927634"/>
            <a:ext cx="4125900" cy="102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5200">
                <a:solidFill>
                  <a:schemeClr val="dk2"/>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893" name="Google Shape;893;p29"/>
          <p:cNvSpPr txBox="1"/>
          <p:nvPr>
            <p:ph idx="3" type="subTitle"/>
          </p:nvPr>
        </p:nvSpPr>
        <p:spPr>
          <a:xfrm>
            <a:off x="720000" y="2790189"/>
            <a:ext cx="4125900" cy="425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894" name="Google Shape;894;p29"/>
          <p:cNvSpPr txBox="1"/>
          <p:nvPr>
            <p:ph hasCustomPrompt="1" idx="4" type="title"/>
          </p:nvPr>
        </p:nvSpPr>
        <p:spPr>
          <a:xfrm>
            <a:off x="720120" y="3315142"/>
            <a:ext cx="4125900" cy="102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5200">
                <a:solidFill>
                  <a:schemeClr val="dk2"/>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895" name="Google Shape;895;p29"/>
          <p:cNvSpPr txBox="1"/>
          <p:nvPr>
            <p:ph idx="5" type="subTitle"/>
          </p:nvPr>
        </p:nvSpPr>
        <p:spPr>
          <a:xfrm>
            <a:off x="720022" y="4177698"/>
            <a:ext cx="4125900" cy="425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896" name="Google Shape;896;p29"/>
          <p:cNvSpPr/>
          <p:nvPr>
            <p:ph idx="6" type="pic"/>
          </p:nvPr>
        </p:nvSpPr>
        <p:spPr>
          <a:xfrm>
            <a:off x="5411925" y="1065750"/>
            <a:ext cx="3012000" cy="3012000"/>
          </a:xfrm>
          <a:prstGeom prst="ellipse">
            <a:avLst/>
          </a:prstGeom>
          <a:noFill/>
          <a:ln>
            <a:noFill/>
          </a:ln>
        </p:spPr>
      </p:sp>
      <p:grpSp>
        <p:nvGrpSpPr>
          <p:cNvPr id="897" name="Google Shape;897;p29"/>
          <p:cNvGrpSpPr/>
          <p:nvPr/>
        </p:nvGrpSpPr>
        <p:grpSpPr>
          <a:xfrm rot="-3719837">
            <a:off x="7751335" y="-7415"/>
            <a:ext cx="939298" cy="1591329"/>
            <a:chOff x="4866875" y="3024800"/>
            <a:chExt cx="939325" cy="1591375"/>
          </a:xfrm>
        </p:grpSpPr>
        <p:sp>
          <p:nvSpPr>
            <p:cNvPr id="898" name="Google Shape;898;p29"/>
            <p:cNvSpPr/>
            <p:nvPr/>
          </p:nvSpPr>
          <p:spPr>
            <a:xfrm>
              <a:off x="5040825" y="3024800"/>
              <a:ext cx="203175" cy="260675"/>
            </a:xfrm>
            <a:custGeom>
              <a:rect b="b" l="l" r="r" t="t"/>
              <a:pathLst>
                <a:path extrusionOk="0" h="10427" w="8127">
                  <a:moveTo>
                    <a:pt x="4812" y="1"/>
                  </a:moveTo>
                  <a:cubicBezTo>
                    <a:pt x="3934" y="1"/>
                    <a:pt x="3046" y="350"/>
                    <a:pt x="2319" y="887"/>
                  </a:cubicBezTo>
                  <a:cubicBezTo>
                    <a:pt x="1559" y="1573"/>
                    <a:pt x="928" y="2501"/>
                    <a:pt x="538" y="3429"/>
                  </a:cubicBezTo>
                  <a:cubicBezTo>
                    <a:pt x="241" y="4282"/>
                    <a:pt x="0" y="5210"/>
                    <a:pt x="167" y="6063"/>
                  </a:cubicBezTo>
                  <a:cubicBezTo>
                    <a:pt x="464" y="7214"/>
                    <a:pt x="1392" y="7993"/>
                    <a:pt x="2319" y="8698"/>
                  </a:cubicBezTo>
                  <a:cubicBezTo>
                    <a:pt x="2709" y="8995"/>
                    <a:pt x="3099" y="9236"/>
                    <a:pt x="3414" y="9533"/>
                  </a:cubicBezTo>
                  <a:cubicBezTo>
                    <a:pt x="3711" y="9774"/>
                    <a:pt x="4026" y="10238"/>
                    <a:pt x="4416" y="10386"/>
                  </a:cubicBezTo>
                  <a:cubicBezTo>
                    <a:pt x="4480" y="10414"/>
                    <a:pt x="4533" y="10426"/>
                    <a:pt x="4578" y="10426"/>
                  </a:cubicBezTo>
                  <a:cubicBezTo>
                    <a:pt x="4807" y="10426"/>
                    <a:pt x="4818" y="10100"/>
                    <a:pt x="4880" y="9774"/>
                  </a:cubicBezTo>
                  <a:cubicBezTo>
                    <a:pt x="5028" y="9384"/>
                    <a:pt x="5269" y="8921"/>
                    <a:pt x="5492" y="8531"/>
                  </a:cubicBezTo>
                  <a:cubicBezTo>
                    <a:pt x="6104" y="7677"/>
                    <a:pt x="6809" y="6991"/>
                    <a:pt x="7273" y="6063"/>
                  </a:cubicBezTo>
                  <a:cubicBezTo>
                    <a:pt x="7885" y="4987"/>
                    <a:pt x="8127" y="3670"/>
                    <a:pt x="7811" y="2501"/>
                  </a:cubicBezTo>
                  <a:cubicBezTo>
                    <a:pt x="7496" y="1351"/>
                    <a:pt x="6494" y="349"/>
                    <a:pt x="5269" y="33"/>
                  </a:cubicBezTo>
                  <a:cubicBezTo>
                    <a:pt x="5118" y="11"/>
                    <a:pt x="4965" y="1"/>
                    <a:pt x="4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9"/>
            <p:cNvSpPr/>
            <p:nvPr/>
          </p:nvSpPr>
          <p:spPr>
            <a:xfrm>
              <a:off x="5371550" y="3143975"/>
              <a:ext cx="156325" cy="218975"/>
            </a:xfrm>
            <a:custGeom>
              <a:rect b="b" l="l" r="r" t="t"/>
              <a:pathLst>
                <a:path extrusionOk="0" h="8759" w="6253">
                  <a:moveTo>
                    <a:pt x="3003" y="1"/>
                  </a:moveTo>
                  <a:cubicBezTo>
                    <a:pt x="2357" y="1"/>
                    <a:pt x="1714" y="190"/>
                    <a:pt x="1225" y="591"/>
                  </a:cubicBezTo>
                  <a:cubicBezTo>
                    <a:pt x="538" y="1222"/>
                    <a:pt x="148" y="2076"/>
                    <a:pt x="74" y="2910"/>
                  </a:cubicBezTo>
                  <a:cubicBezTo>
                    <a:pt x="0" y="3838"/>
                    <a:pt x="148" y="4692"/>
                    <a:pt x="464" y="5545"/>
                  </a:cubicBezTo>
                  <a:cubicBezTo>
                    <a:pt x="612" y="6157"/>
                    <a:pt x="761" y="6788"/>
                    <a:pt x="1076" y="7326"/>
                  </a:cubicBezTo>
                  <a:cubicBezTo>
                    <a:pt x="1225" y="7790"/>
                    <a:pt x="1466" y="8569"/>
                    <a:pt x="1930" y="8718"/>
                  </a:cubicBezTo>
                  <a:cubicBezTo>
                    <a:pt x="1997" y="8746"/>
                    <a:pt x="2062" y="8758"/>
                    <a:pt x="2125" y="8758"/>
                  </a:cubicBezTo>
                  <a:cubicBezTo>
                    <a:pt x="2565" y="8758"/>
                    <a:pt x="2906" y="8150"/>
                    <a:pt x="3247" y="7939"/>
                  </a:cubicBezTo>
                  <a:cubicBezTo>
                    <a:pt x="3711" y="7549"/>
                    <a:pt x="4249" y="7252"/>
                    <a:pt x="4713" y="6788"/>
                  </a:cubicBezTo>
                  <a:cubicBezTo>
                    <a:pt x="5566" y="6009"/>
                    <a:pt x="6178" y="4766"/>
                    <a:pt x="6253" y="3616"/>
                  </a:cubicBezTo>
                  <a:cubicBezTo>
                    <a:pt x="6253" y="2372"/>
                    <a:pt x="5715" y="1148"/>
                    <a:pt x="4639" y="443"/>
                  </a:cubicBezTo>
                  <a:cubicBezTo>
                    <a:pt x="4165" y="153"/>
                    <a:pt x="3583" y="1"/>
                    <a:pt x="3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9"/>
            <p:cNvSpPr/>
            <p:nvPr/>
          </p:nvSpPr>
          <p:spPr>
            <a:xfrm>
              <a:off x="4866875" y="3269000"/>
              <a:ext cx="236125" cy="164375"/>
            </a:xfrm>
            <a:custGeom>
              <a:rect b="b" l="l" r="r" t="t"/>
              <a:pathLst>
                <a:path extrusionOk="0" h="6575" w="9445">
                  <a:moveTo>
                    <a:pt x="3241" y="1"/>
                  </a:moveTo>
                  <a:cubicBezTo>
                    <a:pt x="2125" y="1"/>
                    <a:pt x="979" y="672"/>
                    <a:pt x="538" y="1713"/>
                  </a:cubicBezTo>
                  <a:cubicBezTo>
                    <a:pt x="0" y="2789"/>
                    <a:pt x="241" y="4181"/>
                    <a:pt x="928" y="5108"/>
                  </a:cubicBezTo>
                  <a:cubicBezTo>
                    <a:pt x="1707" y="6036"/>
                    <a:pt x="2950" y="6574"/>
                    <a:pt x="4101" y="6574"/>
                  </a:cubicBezTo>
                  <a:cubicBezTo>
                    <a:pt x="4880" y="6500"/>
                    <a:pt x="5641" y="6259"/>
                    <a:pt x="6346" y="6036"/>
                  </a:cubicBezTo>
                  <a:cubicBezTo>
                    <a:pt x="6958" y="5888"/>
                    <a:pt x="7663" y="5646"/>
                    <a:pt x="8275" y="5498"/>
                  </a:cubicBezTo>
                  <a:cubicBezTo>
                    <a:pt x="8350" y="5498"/>
                    <a:pt x="8581" y="5517"/>
                    <a:pt x="8804" y="5517"/>
                  </a:cubicBezTo>
                  <a:cubicBezTo>
                    <a:pt x="9027" y="5517"/>
                    <a:pt x="9240" y="5498"/>
                    <a:pt x="9277" y="5424"/>
                  </a:cubicBezTo>
                  <a:cubicBezTo>
                    <a:pt x="9444" y="5257"/>
                    <a:pt x="9055" y="4867"/>
                    <a:pt x="8888" y="4719"/>
                  </a:cubicBezTo>
                  <a:cubicBezTo>
                    <a:pt x="8053" y="3568"/>
                    <a:pt x="7125" y="2548"/>
                    <a:pt x="6105" y="1546"/>
                  </a:cubicBezTo>
                  <a:cubicBezTo>
                    <a:pt x="5344" y="860"/>
                    <a:pt x="4490" y="155"/>
                    <a:pt x="3414" y="6"/>
                  </a:cubicBezTo>
                  <a:cubicBezTo>
                    <a:pt x="3357" y="2"/>
                    <a:pt x="3299" y="1"/>
                    <a:pt x="3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9"/>
            <p:cNvSpPr/>
            <p:nvPr/>
          </p:nvSpPr>
          <p:spPr>
            <a:xfrm>
              <a:off x="5551050" y="3479525"/>
              <a:ext cx="178150" cy="209700"/>
            </a:xfrm>
            <a:custGeom>
              <a:rect b="b" l="l" r="r" t="t"/>
              <a:pathLst>
                <a:path extrusionOk="0" h="8388" w="7126">
                  <a:moveTo>
                    <a:pt x="3649" y="1"/>
                  </a:moveTo>
                  <a:cubicBezTo>
                    <a:pt x="2625" y="1"/>
                    <a:pt x="1584" y="458"/>
                    <a:pt x="928" y="1252"/>
                  </a:cubicBezTo>
                  <a:cubicBezTo>
                    <a:pt x="167" y="2328"/>
                    <a:pt x="0" y="3794"/>
                    <a:pt x="316" y="5111"/>
                  </a:cubicBezTo>
                  <a:cubicBezTo>
                    <a:pt x="631" y="6113"/>
                    <a:pt x="1095" y="7356"/>
                    <a:pt x="1782" y="8135"/>
                  </a:cubicBezTo>
                  <a:cubicBezTo>
                    <a:pt x="1949" y="8314"/>
                    <a:pt x="2136" y="8387"/>
                    <a:pt x="2335" y="8387"/>
                  </a:cubicBezTo>
                  <a:cubicBezTo>
                    <a:pt x="3062" y="8387"/>
                    <a:pt x="3937" y="7405"/>
                    <a:pt x="4490" y="7040"/>
                  </a:cubicBezTo>
                  <a:cubicBezTo>
                    <a:pt x="5270" y="6428"/>
                    <a:pt x="6105" y="5816"/>
                    <a:pt x="6569" y="4888"/>
                  </a:cubicBezTo>
                  <a:cubicBezTo>
                    <a:pt x="7125" y="3961"/>
                    <a:pt x="7125" y="2717"/>
                    <a:pt x="6569" y="1716"/>
                  </a:cubicBezTo>
                  <a:cubicBezTo>
                    <a:pt x="6030" y="788"/>
                    <a:pt x="4954" y="83"/>
                    <a:pt x="3878" y="9"/>
                  </a:cubicBezTo>
                  <a:cubicBezTo>
                    <a:pt x="3802" y="3"/>
                    <a:pt x="3725" y="1"/>
                    <a:pt x="3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9"/>
            <p:cNvSpPr/>
            <p:nvPr/>
          </p:nvSpPr>
          <p:spPr>
            <a:xfrm>
              <a:off x="5023650" y="3628350"/>
              <a:ext cx="247250" cy="161050"/>
            </a:xfrm>
            <a:custGeom>
              <a:rect b="b" l="l" r="r" t="t"/>
              <a:pathLst>
                <a:path extrusionOk="0" h="6442" w="9890">
                  <a:moveTo>
                    <a:pt x="4042" y="0"/>
                  </a:moveTo>
                  <a:cubicBezTo>
                    <a:pt x="3931" y="0"/>
                    <a:pt x="3821" y="4"/>
                    <a:pt x="3711" y="11"/>
                  </a:cubicBezTo>
                  <a:cubicBezTo>
                    <a:pt x="2617" y="86"/>
                    <a:pt x="1466" y="624"/>
                    <a:pt x="854" y="1551"/>
                  </a:cubicBezTo>
                  <a:cubicBezTo>
                    <a:pt x="149" y="2405"/>
                    <a:pt x="1" y="3722"/>
                    <a:pt x="539" y="4650"/>
                  </a:cubicBezTo>
                  <a:cubicBezTo>
                    <a:pt x="1077" y="5503"/>
                    <a:pt x="1930" y="5967"/>
                    <a:pt x="2858" y="6190"/>
                  </a:cubicBezTo>
                  <a:cubicBezTo>
                    <a:pt x="3399" y="6359"/>
                    <a:pt x="3968" y="6441"/>
                    <a:pt x="4545" y="6441"/>
                  </a:cubicBezTo>
                  <a:cubicBezTo>
                    <a:pt x="5294" y="6441"/>
                    <a:pt x="6058" y="6303"/>
                    <a:pt x="6791" y="6041"/>
                  </a:cubicBezTo>
                  <a:cubicBezTo>
                    <a:pt x="7422" y="5800"/>
                    <a:pt x="7960" y="5503"/>
                    <a:pt x="8498" y="5114"/>
                  </a:cubicBezTo>
                  <a:cubicBezTo>
                    <a:pt x="8888" y="4798"/>
                    <a:pt x="9741" y="4112"/>
                    <a:pt x="9816" y="3574"/>
                  </a:cubicBezTo>
                  <a:cubicBezTo>
                    <a:pt x="9890" y="3110"/>
                    <a:pt x="9036" y="2331"/>
                    <a:pt x="8647" y="2015"/>
                  </a:cubicBezTo>
                  <a:cubicBezTo>
                    <a:pt x="8109" y="1551"/>
                    <a:pt x="7571" y="1162"/>
                    <a:pt x="6958" y="791"/>
                  </a:cubicBezTo>
                  <a:cubicBezTo>
                    <a:pt x="6058" y="291"/>
                    <a:pt x="5023" y="0"/>
                    <a:pt x="4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9"/>
            <p:cNvSpPr/>
            <p:nvPr/>
          </p:nvSpPr>
          <p:spPr>
            <a:xfrm>
              <a:off x="5640100" y="3845975"/>
              <a:ext cx="166100" cy="197725"/>
            </a:xfrm>
            <a:custGeom>
              <a:rect b="b" l="l" r="r" t="t"/>
              <a:pathLst>
                <a:path extrusionOk="0" h="7909" w="6644">
                  <a:moveTo>
                    <a:pt x="3119" y="0"/>
                  </a:moveTo>
                  <a:cubicBezTo>
                    <a:pt x="2566" y="0"/>
                    <a:pt x="2019" y="156"/>
                    <a:pt x="1541" y="509"/>
                  </a:cubicBezTo>
                  <a:cubicBezTo>
                    <a:pt x="780" y="973"/>
                    <a:pt x="316" y="1901"/>
                    <a:pt x="149" y="2754"/>
                  </a:cubicBezTo>
                  <a:cubicBezTo>
                    <a:pt x="1" y="3682"/>
                    <a:pt x="75" y="4609"/>
                    <a:pt x="149" y="5537"/>
                  </a:cubicBezTo>
                  <a:cubicBezTo>
                    <a:pt x="223" y="6149"/>
                    <a:pt x="223" y="6929"/>
                    <a:pt x="465" y="7467"/>
                  </a:cubicBezTo>
                  <a:cubicBezTo>
                    <a:pt x="610" y="7818"/>
                    <a:pt x="857" y="7908"/>
                    <a:pt x="1166" y="7908"/>
                  </a:cubicBezTo>
                  <a:cubicBezTo>
                    <a:pt x="1331" y="7908"/>
                    <a:pt x="1514" y="7882"/>
                    <a:pt x="1708" y="7856"/>
                  </a:cubicBezTo>
                  <a:cubicBezTo>
                    <a:pt x="2932" y="7615"/>
                    <a:pt x="4491" y="7856"/>
                    <a:pt x="5493" y="7003"/>
                  </a:cubicBezTo>
                  <a:cubicBezTo>
                    <a:pt x="5957" y="6539"/>
                    <a:pt x="6179" y="6001"/>
                    <a:pt x="6346" y="5370"/>
                  </a:cubicBezTo>
                  <a:cubicBezTo>
                    <a:pt x="6569" y="4443"/>
                    <a:pt x="6643" y="3366"/>
                    <a:pt x="6253" y="2439"/>
                  </a:cubicBezTo>
                  <a:cubicBezTo>
                    <a:pt x="5957" y="1511"/>
                    <a:pt x="5252" y="732"/>
                    <a:pt x="4398" y="268"/>
                  </a:cubicBezTo>
                  <a:cubicBezTo>
                    <a:pt x="3990" y="96"/>
                    <a:pt x="3553" y="0"/>
                    <a:pt x="31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9"/>
            <p:cNvSpPr/>
            <p:nvPr/>
          </p:nvSpPr>
          <p:spPr>
            <a:xfrm>
              <a:off x="5214750" y="3848150"/>
              <a:ext cx="185575" cy="194125"/>
            </a:xfrm>
            <a:custGeom>
              <a:rect b="b" l="l" r="r" t="t"/>
              <a:pathLst>
                <a:path extrusionOk="0" h="7765" w="7423">
                  <a:moveTo>
                    <a:pt x="3338" y="0"/>
                  </a:moveTo>
                  <a:cubicBezTo>
                    <a:pt x="3048" y="0"/>
                    <a:pt x="2762" y="33"/>
                    <a:pt x="2487" y="107"/>
                  </a:cubicBezTo>
                  <a:cubicBezTo>
                    <a:pt x="1634" y="348"/>
                    <a:pt x="854" y="960"/>
                    <a:pt x="465" y="1739"/>
                  </a:cubicBezTo>
                  <a:cubicBezTo>
                    <a:pt x="1" y="2741"/>
                    <a:pt x="242" y="3892"/>
                    <a:pt x="780" y="4894"/>
                  </a:cubicBezTo>
                  <a:cubicBezTo>
                    <a:pt x="1318" y="5914"/>
                    <a:pt x="2394" y="6990"/>
                    <a:pt x="3322" y="7602"/>
                  </a:cubicBezTo>
                  <a:cubicBezTo>
                    <a:pt x="3509" y="7715"/>
                    <a:pt x="3689" y="7764"/>
                    <a:pt x="3863" y="7764"/>
                  </a:cubicBezTo>
                  <a:cubicBezTo>
                    <a:pt x="4779" y="7764"/>
                    <a:pt x="5516" y="6402"/>
                    <a:pt x="6031" y="5747"/>
                  </a:cubicBezTo>
                  <a:cubicBezTo>
                    <a:pt x="6662" y="5061"/>
                    <a:pt x="7274" y="4281"/>
                    <a:pt x="7348" y="3354"/>
                  </a:cubicBezTo>
                  <a:cubicBezTo>
                    <a:pt x="7422" y="2667"/>
                    <a:pt x="7125" y="1962"/>
                    <a:pt x="6736" y="1498"/>
                  </a:cubicBezTo>
                  <a:cubicBezTo>
                    <a:pt x="6272" y="960"/>
                    <a:pt x="5734" y="571"/>
                    <a:pt x="5103" y="348"/>
                  </a:cubicBezTo>
                  <a:cubicBezTo>
                    <a:pt x="4531" y="137"/>
                    <a:pt x="3926" y="0"/>
                    <a:pt x="33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9"/>
            <p:cNvSpPr/>
            <p:nvPr/>
          </p:nvSpPr>
          <p:spPr>
            <a:xfrm>
              <a:off x="5077450" y="4018425"/>
              <a:ext cx="178150" cy="228025"/>
            </a:xfrm>
            <a:custGeom>
              <a:rect b="b" l="l" r="r" t="t"/>
              <a:pathLst>
                <a:path extrusionOk="0" h="9121" w="7126">
                  <a:moveTo>
                    <a:pt x="3602" y="1"/>
                  </a:moveTo>
                  <a:cubicBezTo>
                    <a:pt x="3458" y="1"/>
                    <a:pt x="3315" y="11"/>
                    <a:pt x="3174" y="31"/>
                  </a:cubicBezTo>
                  <a:cubicBezTo>
                    <a:pt x="1949" y="179"/>
                    <a:pt x="854" y="1033"/>
                    <a:pt x="390" y="2183"/>
                  </a:cubicBezTo>
                  <a:cubicBezTo>
                    <a:pt x="1" y="3185"/>
                    <a:pt x="168" y="4354"/>
                    <a:pt x="557" y="5430"/>
                  </a:cubicBezTo>
                  <a:cubicBezTo>
                    <a:pt x="1021" y="6673"/>
                    <a:pt x="1856" y="7749"/>
                    <a:pt x="2951" y="8528"/>
                  </a:cubicBezTo>
                  <a:cubicBezTo>
                    <a:pt x="3226" y="8686"/>
                    <a:pt x="3686" y="9121"/>
                    <a:pt x="4018" y="9121"/>
                  </a:cubicBezTo>
                  <a:cubicBezTo>
                    <a:pt x="4156" y="9121"/>
                    <a:pt x="4272" y="9045"/>
                    <a:pt x="4342" y="8844"/>
                  </a:cubicBezTo>
                  <a:cubicBezTo>
                    <a:pt x="4417" y="8528"/>
                    <a:pt x="4417" y="8213"/>
                    <a:pt x="4565" y="7916"/>
                  </a:cubicBezTo>
                  <a:cubicBezTo>
                    <a:pt x="4639" y="7526"/>
                    <a:pt x="4880" y="7211"/>
                    <a:pt x="5103" y="6896"/>
                  </a:cubicBezTo>
                  <a:cubicBezTo>
                    <a:pt x="5567" y="6209"/>
                    <a:pt x="6198" y="5671"/>
                    <a:pt x="6587" y="4892"/>
                  </a:cubicBezTo>
                  <a:cubicBezTo>
                    <a:pt x="7126" y="3816"/>
                    <a:pt x="7051" y="2424"/>
                    <a:pt x="6346" y="1422"/>
                  </a:cubicBezTo>
                  <a:cubicBezTo>
                    <a:pt x="5743" y="525"/>
                    <a:pt x="4651" y="1"/>
                    <a:pt x="36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9"/>
            <p:cNvSpPr/>
            <p:nvPr/>
          </p:nvSpPr>
          <p:spPr>
            <a:xfrm>
              <a:off x="5535750" y="4279750"/>
              <a:ext cx="193450" cy="146550"/>
            </a:xfrm>
            <a:custGeom>
              <a:rect b="b" l="l" r="r" t="t"/>
              <a:pathLst>
                <a:path extrusionOk="0" h="5862" w="7738">
                  <a:moveTo>
                    <a:pt x="4274" y="0"/>
                  </a:moveTo>
                  <a:cubicBezTo>
                    <a:pt x="4216" y="0"/>
                    <a:pt x="4159" y="2"/>
                    <a:pt x="4101" y="5"/>
                  </a:cubicBezTo>
                  <a:cubicBezTo>
                    <a:pt x="2857" y="79"/>
                    <a:pt x="1707" y="858"/>
                    <a:pt x="1076" y="2009"/>
                  </a:cubicBezTo>
                  <a:cubicBezTo>
                    <a:pt x="854" y="2565"/>
                    <a:pt x="612" y="3104"/>
                    <a:pt x="464" y="3716"/>
                  </a:cubicBezTo>
                  <a:cubicBezTo>
                    <a:pt x="390" y="4180"/>
                    <a:pt x="0" y="4792"/>
                    <a:pt x="0" y="5349"/>
                  </a:cubicBezTo>
                  <a:cubicBezTo>
                    <a:pt x="0" y="5759"/>
                    <a:pt x="176" y="5861"/>
                    <a:pt x="454" y="5861"/>
                  </a:cubicBezTo>
                  <a:cubicBezTo>
                    <a:pt x="590" y="5861"/>
                    <a:pt x="751" y="5837"/>
                    <a:pt x="928" y="5812"/>
                  </a:cubicBezTo>
                  <a:cubicBezTo>
                    <a:pt x="1234" y="5766"/>
                    <a:pt x="1563" y="5743"/>
                    <a:pt x="1893" y="5743"/>
                  </a:cubicBezTo>
                  <a:cubicBezTo>
                    <a:pt x="2222" y="5743"/>
                    <a:pt x="2551" y="5766"/>
                    <a:pt x="2857" y="5812"/>
                  </a:cubicBezTo>
                  <a:cubicBezTo>
                    <a:pt x="3241" y="5835"/>
                    <a:pt x="3632" y="5858"/>
                    <a:pt x="4016" y="5858"/>
                  </a:cubicBezTo>
                  <a:cubicBezTo>
                    <a:pt x="4877" y="5858"/>
                    <a:pt x="5704" y="5743"/>
                    <a:pt x="6346" y="5256"/>
                  </a:cubicBezTo>
                  <a:cubicBezTo>
                    <a:pt x="7348" y="4495"/>
                    <a:pt x="7737" y="2937"/>
                    <a:pt x="7181" y="1860"/>
                  </a:cubicBezTo>
                  <a:cubicBezTo>
                    <a:pt x="6666" y="761"/>
                    <a:pt x="5524" y="0"/>
                    <a:pt x="4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9"/>
            <p:cNvSpPr/>
            <p:nvPr/>
          </p:nvSpPr>
          <p:spPr>
            <a:xfrm>
              <a:off x="5012050" y="3147150"/>
              <a:ext cx="537175" cy="1469025"/>
            </a:xfrm>
            <a:custGeom>
              <a:rect b="b" l="l" r="r" t="t"/>
              <a:pathLst>
                <a:path extrusionOk="0" h="58761" w="21487">
                  <a:moveTo>
                    <a:pt x="4472" y="0"/>
                  </a:moveTo>
                  <a:cubicBezTo>
                    <a:pt x="4324" y="0"/>
                    <a:pt x="4175" y="167"/>
                    <a:pt x="4175" y="316"/>
                  </a:cubicBezTo>
                  <a:cubicBezTo>
                    <a:pt x="3934" y="3563"/>
                    <a:pt x="5400" y="7051"/>
                    <a:pt x="8573" y="10595"/>
                  </a:cubicBezTo>
                  <a:cubicBezTo>
                    <a:pt x="9500" y="11597"/>
                    <a:pt x="10502" y="12617"/>
                    <a:pt x="11430" y="13545"/>
                  </a:cubicBezTo>
                  <a:cubicBezTo>
                    <a:pt x="13137" y="15159"/>
                    <a:pt x="14844" y="16866"/>
                    <a:pt x="16161" y="18870"/>
                  </a:cubicBezTo>
                  <a:cubicBezTo>
                    <a:pt x="20410" y="25048"/>
                    <a:pt x="20800" y="33954"/>
                    <a:pt x="17163" y="41672"/>
                  </a:cubicBezTo>
                  <a:cubicBezTo>
                    <a:pt x="13137" y="49873"/>
                    <a:pt x="5715" y="55198"/>
                    <a:pt x="223" y="58223"/>
                  </a:cubicBezTo>
                  <a:cubicBezTo>
                    <a:pt x="75" y="58297"/>
                    <a:pt x="1" y="58445"/>
                    <a:pt x="75" y="58612"/>
                  </a:cubicBezTo>
                  <a:cubicBezTo>
                    <a:pt x="149" y="58686"/>
                    <a:pt x="223" y="58761"/>
                    <a:pt x="390" y="58761"/>
                  </a:cubicBezTo>
                  <a:lnTo>
                    <a:pt x="539" y="58761"/>
                  </a:lnTo>
                  <a:cubicBezTo>
                    <a:pt x="6105" y="55662"/>
                    <a:pt x="13675" y="50263"/>
                    <a:pt x="17701" y="41914"/>
                  </a:cubicBezTo>
                  <a:cubicBezTo>
                    <a:pt x="21486" y="34028"/>
                    <a:pt x="21097" y="24826"/>
                    <a:pt x="16699" y="18480"/>
                  </a:cubicBezTo>
                  <a:cubicBezTo>
                    <a:pt x="15308" y="16476"/>
                    <a:pt x="13601" y="14769"/>
                    <a:pt x="11894" y="13081"/>
                  </a:cubicBezTo>
                  <a:cubicBezTo>
                    <a:pt x="10966" y="12153"/>
                    <a:pt x="9964" y="11226"/>
                    <a:pt x="9036" y="10205"/>
                  </a:cubicBezTo>
                  <a:cubicBezTo>
                    <a:pt x="6031" y="6735"/>
                    <a:pt x="4565" y="3489"/>
                    <a:pt x="4788" y="390"/>
                  </a:cubicBezTo>
                  <a:cubicBezTo>
                    <a:pt x="4788" y="167"/>
                    <a:pt x="4639" y="0"/>
                    <a:pt x="44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9"/>
            <p:cNvSpPr/>
            <p:nvPr/>
          </p:nvSpPr>
          <p:spPr>
            <a:xfrm>
              <a:off x="4975400" y="3359825"/>
              <a:ext cx="332150" cy="127800"/>
            </a:xfrm>
            <a:custGeom>
              <a:rect b="b" l="l" r="r" t="t"/>
              <a:pathLst>
                <a:path extrusionOk="0" h="5112" w="13286">
                  <a:moveTo>
                    <a:pt x="641" y="0"/>
                  </a:moveTo>
                  <a:cubicBezTo>
                    <a:pt x="526" y="0"/>
                    <a:pt x="412" y="4"/>
                    <a:pt x="298" y="10"/>
                  </a:cubicBezTo>
                  <a:cubicBezTo>
                    <a:pt x="149" y="10"/>
                    <a:pt x="1" y="158"/>
                    <a:pt x="75" y="307"/>
                  </a:cubicBezTo>
                  <a:cubicBezTo>
                    <a:pt x="75" y="473"/>
                    <a:pt x="224" y="622"/>
                    <a:pt x="372" y="622"/>
                  </a:cubicBezTo>
                  <a:cubicBezTo>
                    <a:pt x="471" y="616"/>
                    <a:pt x="570" y="613"/>
                    <a:pt x="670" y="613"/>
                  </a:cubicBezTo>
                  <a:cubicBezTo>
                    <a:pt x="1826" y="613"/>
                    <a:pt x="3055" y="1011"/>
                    <a:pt x="4472" y="1865"/>
                  </a:cubicBezTo>
                  <a:cubicBezTo>
                    <a:pt x="5010" y="2162"/>
                    <a:pt x="5567" y="2477"/>
                    <a:pt x="6105" y="2793"/>
                  </a:cubicBezTo>
                  <a:cubicBezTo>
                    <a:pt x="6792" y="3331"/>
                    <a:pt x="7571" y="3795"/>
                    <a:pt x="8424" y="4184"/>
                  </a:cubicBezTo>
                  <a:cubicBezTo>
                    <a:pt x="9575" y="4797"/>
                    <a:pt x="10744" y="5112"/>
                    <a:pt x="11820" y="5112"/>
                  </a:cubicBezTo>
                  <a:cubicBezTo>
                    <a:pt x="12209" y="5112"/>
                    <a:pt x="12673" y="5112"/>
                    <a:pt x="12989" y="4945"/>
                  </a:cubicBezTo>
                  <a:cubicBezTo>
                    <a:pt x="13211" y="4945"/>
                    <a:pt x="13286" y="4797"/>
                    <a:pt x="13211" y="4648"/>
                  </a:cubicBezTo>
                  <a:cubicBezTo>
                    <a:pt x="13211" y="4466"/>
                    <a:pt x="13127" y="4379"/>
                    <a:pt x="13014" y="4379"/>
                  </a:cubicBezTo>
                  <a:cubicBezTo>
                    <a:pt x="12977" y="4379"/>
                    <a:pt x="12937" y="4389"/>
                    <a:pt x="12896" y="4407"/>
                  </a:cubicBezTo>
                  <a:cubicBezTo>
                    <a:pt x="12579" y="4472"/>
                    <a:pt x="12258" y="4501"/>
                    <a:pt x="11940" y="4501"/>
                  </a:cubicBezTo>
                  <a:cubicBezTo>
                    <a:pt x="10713" y="4501"/>
                    <a:pt x="9516" y="4073"/>
                    <a:pt x="8647" y="3646"/>
                  </a:cubicBezTo>
                  <a:cubicBezTo>
                    <a:pt x="7886" y="3257"/>
                    <a:pt x="7181" y="2793"/>
                    <a:pt x="6402" y="2329"/>
                  </a:cubicBezTo>
                  <a:cubicBezTo>
                    <a:pt x="5864" y="1939"/>
                    <a:pt x="5326" y="1624"/>
                    <a:pt x="4788" y="1327"/>
                  </a:cubicBezTo>
                  <a:cubicBezTo>
                    <a:pt x="3289" y="390"/>
                    <a:pt x="1930"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9"/>
            <p:cNvSpPr/>
            <p:nvPr/>
          </p:nvSpPr>
          <p:spPr>
            <a:xfrm>
              <a:off x="5398450" y="3228275"/>
              <a:ext cx="61700" cy="363725"/>
            </a:xfrm>
            <a:custGeom>
              <a:rect b="b" l="l" r="r" t="t"/>
              <a:pathLst>
                <a:path extrusionOk="0" h="14549" w="2468">
                  <a:moveTo>
                    <a:pt x="2189" y="1"/>
                  </a:moveTo>
                  <a:cubicBezTo>
                    <a:pt x="2133" y="1"/>
                    <a:pt x="2070" y="29"/>
                    <a:pt x="2004" y="95"/>
                  </a:cubicBezTo>
                  <a:cubicBezTo>
                    <a:pt x="1076" y="633"/>
                    <a:pt x="538" y="1635"/>
                    <a:pt x="390" y="2952"/>
                  </a:cubicBezTo>
                  <a:cubicBezTo>
                    <a:pt x="316" y="3806"/>
                    <a:pt x="390" y="4641"/>
                    <a:pt x="538" y="5494"/>
                  </a:cubicBezTo>
                  <a:cubicBezTo>
                    <a:pt x="538" y="5735"/>
                    <a:pt x="538" y="5884"/>
                    <a:pt x="612" y="6125"/>
                  </a:cubicBezTo>
                  <a:cubicBezTo>
                    <a:pt x="928" y="8815"/>
                    <a:pt x="705" y="11524"/>
                    <a:pt x="74" y="14159"/>
                  </a:cubicBezTo>
                  <a:cubicBezTo>
                    <a:pt x="0" y="14307"/>
                    <a:pt x="149" y="14549"/>
                    <a:pt x="316" y="14549"/>
                  </a:cubicBezTo>
                  <a:lnTo>
                    <a:pt x="390" y="14549"/>
                  </a:lnTo>
                  <a:cubicBezTo>
                    <a:pt x="538" y="14549"/>
                    <a:pt x="612" y="14474"/>
                    <a:pt x="705" y="14307"/>
                  </a:cubicBezTo>
                  <a:cubicBezTo>
                    <a:pt x="1317" y="11599"/>
                    <a:pt x="1540" y="8815"/>
                    <a:pt x="1243" y="6032"/>
                  </a:cubicBezTo>
                  <a:cubicBezTo>
                    <a:pt x="1169" y="5810"/>
                    <a:pt x="1169" y="5661"/>
                    <a:pt x="1169" y="5420"/>
                  </a:cubicBezTo>
                  <a:cubicBezTo>
                    <a:pt x="1002" y="4641"/>
                    <a:pt x="928" y="3806"/>
                    <a:pt x="1002" y="3027"/>
                  </a:cubicBezTo>
                  <a:cubicBezTo>
                    <a:pt x="1076" y="1951"/>
                    <a:pt x="1633" y="1023"/>
                    <a:pt x="2319" y="633"/>
                  </a:cubicBezTo>
                  <a:cubicBezTo>
                    <a:pt x="2468" y="466"/>
                    <a:pt x="2468" y="318"/>
                    <a:pt x="2394" y="169"/>
                  </a:cubicBezTo>
                  <a:cubicBezTo>
                    <a:pt x="2349" y="68"/>
                    <a:pt x="2276" y="1"/>
                    <a:pt x="2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9"/>
            <p:cNvSpPr/>
            <p:nvPr/>
          </p:nvSpPr>
          <p:spPr>
            <a:xfrm>
              <a:off x="5133575" y="3682825"/>
              <a:ext cx="379000" cy="158275"/>
            </a:xfrm>
            <a:custGeom>
              <a:rect b="b" l="l" r="r" t="t"/>
              <a:pathLst>
                <a:path extrusionOk="0" h="6331" w="15160">
                  <a:moveTo>
                    <a:pt x="1288" y="0"/>
                  </a:moveTo>
                  <a:cubicBezTo>
                    <a:pt x="932" y="0"/>
                    <a:pt x="583" y="26"/>
                    <a:pt x="242" y="77"/>
                  </a:cubicBezTo>
                  <a:cubicBezTo>
                    <a:pt x="75" y="77"/>
                    <a:pt x="1" y="226"/>
                    <a:pt x="1" y="467"/>
                  </a:cubicBezTo>
                  <a:cubicBezTo>
                    <a:pt x="1" y="615"/>
                    <a:pt x="168" y="690"/>
                    <a:pt x="390" y="690"/>
                  </a:cubicBezTo>
                  <a:cubicBezTo>
                    <a:pt x="667" y="648"/>
                    <a:pt x="949" y="627"/>
                    <a:pt x="1238" y="627"/>
                  </a:cubicBezTo>
                  <a:cubicBezTo>
                    <a:pt x="2477" y="627"/>
                    <a:pt x="3825" y="1013"/>
                    <a:pt x="5270" y="1766"/>
                  </a:cubicBezTo>
                  <a:cubicBezTo>
                    <a:pt x="6198" y="2230"/>
                    <a:pt x="7126" y="2860"/>
                    <a:pt x="7960" y="3399"/>
                  </a:cubicBezTo>
                  <a:cubicBezTo>
                    <a:pt x="8517" y="3788"/>
                    <a:pt x="9129" y="4178"/>
                    <a:pt x="9742" y="4549"/>
                  </a:cubicBezTo>
                  <a:cubicBezTo>
                    <a:pt x="11671" y="5718"/>
                    <a:pt x="13304" y="6330"/>
                    <a:pt x="14844" y="6330"/>
                  </a:cubicBezTo>
                  <a:cubicBezTo>
                    <a:pt x="15011" y="6330"/>
                    <a:pt x="15159" y="6182"/>
                    <a:pt x="15159" y="6033"/>
                  </a:cubicBezTo>
                  <a:cubicBezTo>
                    <a:pt x="15159" y="5866"/>
                    <a:pt x="15011" y="5718"/>
                    <a:pt x="14844" y="5718"/>
                  </a:cubicBezTo>
                  <a:cubicBezTo>
                    <a:pt x="13378" y="5644"/>
                    <a:pt x="11912" y="5180"/>
                    <a:pt x="10057" y="4011"/>
                  </a:cubicBezTo>
                  <a:cubicBezTo>
                    <a:pt x="9445" y="3714"/>
                    <a:pt x="8888" y="3324"/>
                    <a:pt x="8276" y="2935"/>
                  </a:cubicBezTo>
                  <a:cubicBezTo>
                    <a:pt x="7422" y="2322"/>
                    <a:pt x="6495" y="1692"/>
                    <a:pt x="5567" y="1153"/>
                  </a:cubicBezTo>
                  <a:cubicBezTo>
                    <a:pt x="4045" y="363"/>
                    <a:pt x="2616" y="0"/>
                    <a:pt x="1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9"/>
            <p:cNvSpPr/>
            <p:nvPr/>
          </p:nvSpPr>
          <p:spPr>
            <a:xfrm>
              <a:off x="5508825" y="3567400"/>
              <a:ext cx="154500" cy="329825"/>
            </a:xfrm>
            <a:custGeom>
              <a:rect b="b" l="l" r="r" t="t"/>
              <a:pathLst>
                <a:path extrusionOk="0" h="13193" w="6180">
                  <a:moveTo>
                    <a:pt x="5839" y="0"/>
                  </a:moveTo>
                  <a:cubicBezTo>
                    <a:pt x="5753" y="0"/>
                    <a:pt x="5679" y="19"/>
                    <a:pt x="5641" y="56"/>
                  </a:cubicBezTo>
                  <a:cubicBezTo>
                    <a:pt x="4639" y="1058"/>
                    <a:pt x="4009" y="2524"/>
                    <a:pt x="3712" y="4527"/>
                  </a:cubicBezTo>
                  <a:cubicBezTo>
                    <a:pt x="3545" y="4991"/>
                    <a:pt x="3471" y="5548"/>
                    <a:pt x="3396" y="6086"/>
                  </a:cubicBezTo>
                  <a:cubicBezTo>
                    <a:pt x="3248" y="7088"/>
                    <a:pt x="3081" y="8090"/>
                    <a:pt x="2858" y="9092"/>
                  </a:cubicBezTo>
                  <a:cubicBezTo>
                    <a:pt x="2543" y="10094"/>
                    <a:pt x="1764" y="11801"/>
                    <a:pt x="224" y="12580"/>
                  </a:cubicBezTo>
                  <a:cubicBezTo>
                    <a:pt x="75" y="12654"/>
                    <a:pt x="1" y="12877"/>
                    <a:pt x="75" y="13044"/>
                  </a:cubicBezTo>
                  <a:cubicBezTo>
                    <a:pt x="149" y="13118"/>
                    <a:pt x="224" y="13192"/>
                    <a:pt x="372" y="13192"/>
                  </a:cubicBezTo>
                  <a:lnTo>
                    <a:pt x="465" y="13192"/>
                  </a:lnTo>
                  <a:cubicBezTo>
                    <a:pt x="1764" y="12506"/>
                    <a:pt x="2858" y="11114"/>
                    <a:pt x="3396" y="9333"/>
                  </a:cubicBezTo>
                  <a:cubicBezTo>
                    <a:pt x="3712" y="8238"/>
                    <a:pt x="3860" y="7162"/>
                    <a:pt x="4009" y="6160"/>
                  </a:cubicBezTo>
                  <a:cubicBezTo>
                    <a:pt x="4083" y="5622"/>
                    <a:pt x="4176" y="5158"/>
                    <a:pt x="4324" y="4620"/>
                  </a:cubicBezTo>
                  <a:cubicBezTo>
                    <a:pt x="4639" y="2765"/>
                    <a:pt x="5252" y="1447"/>
                    <a:pt x="6105" y="520"/>
                  </a:cubicBezTo>
                  <a:cubicBezTo>
                    <a:pt x="6179" y="353"/>
                    <a:pt x="6179" y="204"/>
                    <a:pt x="6105" y="56"/>
                  </a:cubicBezTo>
                  <a:cubicBezTo>
                    <a:pt x="6022" y="19"/>
                    <a:pt x="5924" y="0"/>
                    <a:pt x="5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9"/>
            <p:cNvSpPr/>
            <p:nvPr/>
          </p:nvSpPr>
          <p:spPr>
            <a:xfrm>
              <a:off x="5272750" y="3920375"/>
              <a:ext cx="166525" cy="336325"/>
            </a:xfrm>
            <a:custGeom>
              <a:rect b="b" l="l" r="r" t="t"/>
              <a:pathLst>
                <a:path extrusionOk="0" h="13453" w="6661">
                  <a:moveTo>
                    <a:pt x="779" y="1"/>
                  </a:moveTo>
                  <a:cubicBezTo>
                    <a:pt x="631" y="1"/>
                    <a:pt x="464" y="75"/>
                    <a:pt x="464" y="242"/>
                  </a:cubicBezTo>
                  <a:cubicBezTo>
                    <a:pt x="0" y="3173"/>
                    <a:pt x="1095" y="6179"/>
                    <a:pt x="3173" y="8202"/>
                  </a:cubicBezTo>
                  <a:cubicBezTo>
                    <a:pt x="3414" y="8424"/>
                    <a:pt x="3711" y="8665"/>
                    <a:pt x="3952" y="8888"/>
                  </a:cubicBezTo>
                  <a:cubicBezTo>
                    <a:pt x="4490" y="9352"/>
                    <a:pt x="5028" y="9816"/>
                    <a:pt x="5418" y="10354"/>
                  </a:cubicBezTo>
                  <a:cubicBezTo>
                    <a:pt x="5956" y="11133"/>
                    <a:pt x="5956" y="12209"/>
                    <a:pt x="5492" y="12988"/>
                  </a:cubicBezTo>
                  <a:cubicBezTo>
                    <a:pt x="5418" y="13137"/>
                    <a:pt x="5418" y="13304"/>
                    <a:pt x="5566" y="13452"/>
                  </a:cubicBezTo>
                  <a:lnTo>
                    <a:pt x="5733" y="13452"/>
                  </a:lnTo>
                  <a:cubicBezTo>
                    <a:pt x="5882" y="13452"/>
                    <a:pt x="5956" y="13452"/>
                    <a:pt x="6030" y="13304"/>
                  </a:cubicBezTo>
                  <a:cubicBezTo>
                    <a:pt x="6661" y="12302"/>
                    <a:pt x="6568" y="11059"/>
                    <a:pt x="5956" y="10057"/>
                  </a:cubicBezTo>
                  <a:cubicBezTo>
                    <a:pt x="5492" y="9352"/>
                    <a:pt x="4954" y="8888"/>
                    <a:pt x="4342" y="8350"/>
                  </a:cubicBezTo>
                  <a:cubicBezTo>
                    <a:pt x="4100" y="8202"/>
                    <a:pt x="3878" y="7960"/>
                    <a:pt x="3637" y="7738"/>
                  </a:cubicBezTo>
                  <a:cubicBezTo>
                    <a:pt x="1707" y="5882"/>
                    <a:pt x="705" y="3025"/>
                    <a:pt x="1095" y="316"/>
                  </a:cubicBezTo>
                  <a:cubicBezTo>
                    <a:pt x="1095" y="149"/>
                    <a:pt x="928" y="1"/>
                    <a:pt x="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9"/>
            <p:cNvSpPr/>
            <p:nvPr/>
          </p:nvSpPr>
          <p:spPr>
            <a:xfrm>
              <a:off x="5404475" y="3973925"/>
              <a:ext cx="318675" cy="290650"/>
            </a:xfrm>
            <a:custGeom>
              <a:rect b="b" l="l" r="r" t="t"/>
              <a:pathLst>
                <a:path extrusionOk="0" h="11626" w="12747">
                  <a:moveTo>
                    <a:pt x="12404" y="0"/>
                  </a:moveTo>
                  <a:cubicBezTo>
                    <a:pt x="12364" y="0"/>
                    <a:pt x="12323" y="10"/>
                    <a:pt x="12283" y="30"/>
                  </a:cubicBezTo>
                  <a:cubicBezTo>
                    <a:pt x="11207" y="493"/>
                    <a:pt x="10205" y="1495"/>
                    <a:pt x="9426" y="2961"/>
                  </a:cubicBezTo>
                  <a:cubicBezTo>
                    <a:pt x="9110" y="3425"/>
                    <a:pt x="8888" y="3963"/>
                    <a:pt x="8647" y="4501"/>
                  </a:cubicBezTo>
                  <a:cubicBezTo>
                    <a:pt x="8350" y="5206"/>
                    <a:pt x="8034" y="5818"/>
                    <a:pt x="7645" y="6449"/>
                  </a:cubicBezTo>
                  <a:cubicBezTo>
                    <a:pt x="6105" y="8991"/>
                    <a:pt x="3247" y="10772"/>
                    <a:pt x="297" y="10921"/>
                  </a:cubicBezTo>
                  <a:cubicBezTo>
                    <a:pt x="149" y="10995"/>
                    <a:pt x="0" y="11162"/>
                    <a:pt x="0" y="11310"/>
                  </a:cubicBezTo>
                  <a:cubicBezTo>
                    <a:pt x="0" y="11459"/>
                    <a:pt x="149" y="11626"/>
                    <a:pt x="297" y="11626"/>
                  </a:cubicBezTo>
                  <a:cubicBezTo>
                    <a:pt x="3470" y="11385"/>
                    <a:pt x="6494" y="9529"/>
                    <a:pt x="8183" y="6820"/>
                  </a:cubicBezTo>
                  <a:cubicBezTo>
                    <a:pt x="8572" y="6134"/>
                    <a:pt x="8888" y="5429"/>
                    <a:pt x="9185" y="4742"/>
                  </a:cubicBezTo>
                  <a:cubicBezTo>
                    <a:pt x="9426" y="4278"/>
                    <a:pt x="9648" y="3740"/>
                    <a:pt x="9964" y="3276"/>
                  </a:cubicBezTo>
                  <a:cubicBezTo>
                    <a:pt x="10669" y="1885"/>
                    <a:pt x="11504" y="1031"/>
                    <a:pt x="12524" y="642"/>
                  </a:cubicBezTo>
                  <a:cubicBezTo>
                    <a:pt x="12673" y="568"/>
                    <a:pt x="12747" y="419"/>
                    <a:pt x="12673" y="178"/>
                  </a:cubicBezTo>
                  <a:cubicBezTo>
                    <a:pt x="12618" y="69"/>
                    <a:pt x="12514" y="0"/>
                    <a:pt x="12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9"/>
            <p:cNvSpPr/>
            <p:nvPr/>
          </p:nvSpPr>
          <p:spPr>
            <a:xfrm>
              <a:off x="5156775" y="4111025"/>
              <a:ext cx="102525" cy="344650"/>
            </a:xfrm>
            <a:custGeom>
              <a:rect b="b" l="l" r="r" t="t"/>
              <a:pathLst>
                <a:path extrusionOk="0" h="13786" w="4101">
                  <a:moveTo>
                    <a:pt x="1105" y="0"/>
                  </a:moveTo>
                  <a:cubicBezTo>
                    <a:pt x="974" y="0"/>
                    <a:pt x="833" y="79"/>
                    <a:pt x="780" y="186"/>
                  </a:cubicBezTo>
                  <a:cubicBezTo>
                    <a:pt x="1" y="1800"/>
                    <a:pt x="242" y="3581"/>
                    <a:pt x="631" y="4899"/>
                  </a:cubicBezTo>
                  <a:cubicBezTo>
                    <a:pt x="928" y="5975"/>
                    <a:pt x="1392" y="7069"/>
                    <a:pt x="1856" y="8071"/>
                  </a:cubicBezTo>
                  <a:cubicBezTo>
                    <a:pt x="2023" y="8461"/>
                    <a:pt x="2171" y="8758"/>
                    <a:pt x="2320" y="9147"/>
                  </a:cubicBezTo>
                  <a:cubicBezTo>
                    <a:pt x="2858" y="10391"/>
                    <a:pt x="3489" y="11931"/>
                    <a:pt x="3414" y="13489"/>
                  </a:cubicBezTo>
                  <a:cubicBezTo>
                    <a:pt x="3414" y="13638"/>
                    <a:pt x="3563" y="13786"/>
                    <a:pt x="3711" y="13786"/>
                  </a:cubicBezTo>
                  <a:cubicBezTo>
                    <a:pt x="3878" y="13786"/>
                    <a:pt x="4027" y="13638"/>
                    <a:pt x="4027" y="13489"/>
                  </a:cubicBezTo>
                  <a:cubicBezTo>
                    <a:pt x="4101" y="11782"/>
                    <a:pt x="3489" y="10242"/>
                    <a:pt x="2951" y="8925"/>
                  </a:cubicBezTo>
                  <a:cubicBezTo>
                    <a:pt x="2784" y="8535"/>
                    <a:pt x="2635" y="8146"/>
                    <a:pt x="2394" y="7830"/>
                  </a:cubicBezTo>
                  <a:cubicBezTo>
                    <a:pt x="1930" y="6828"/>
                    <a:pt x="1466" y="5752"/>
                    <a:pt x="1169" y="4676"/>
                  </a:cubicBezTo>
                  <a:cubicBezTo>
                    <a:pt x="854" y="3581"/>
                    <a:pt x="631" y="1893"/>
                    <a:pt x="1392" y="409"/>
                  </a:cubicBezTo>
                  <a:cubicBezTo>
                    <a:pt x="1466" y="260"/>
                    <a:pt x="1392" y="112"/>
                    <a:pt x="1244" y="38"/>
                  </a:cubicBezTo>
                  <a:cubicBezTo>
                    <a:pt x="1203" y="12"/>
                    <a:pt x="1154" y="0"/>
                    <a:pt x="1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9"/>
            <p:cNvSpPr/>
            <p:nvPr/>
          </p:nvSpPr>
          <p:spPr>
            <a:xfrm>
              <a:off x="5234250" y="4356600"/>
              <a:ext cx="396150" cy="128300"/>
            </a:xfrm>
            <a:custGeom>
              <a:rect b="b" l="l" r="r" t="t"/>
              <a:pathLst>
                <a:path extrusionOk="0" h="5132" w="15846">
                  <a:moveTo>
                    <a:pt x="15441" y="0"/>
                  </a:moveTo>
                  <a:cubicBezTo>
                    <a:pt x="15393" y="0"/>
                    <a:pt x="15347" y="10"/>
                    <a:pt x="15307" y="30"/>
                  </a:cubicBezTo>
                  <a:cubicBezTo>
                    <a:pt x="14695" y="419"/>
                    <a:pt x="13990" y="883"/>
                    <a:pt x="13377" y="1254"/>
                  </a:cubicBezTo>
                  <a:cubicBezTo>
                    <a:pt x="12283" y="2033"/>
                    <a:pt x="11132" y="2813"/>
                    <a:pt x="9889" y="3351"/>
                  </a:cubicBezTo>
                  <a:cubicBezTo>
                    <a:pt x="8294" y="4108"/>
                    <a:pt x="6534" y="4497"/>
                    <a:pt x="4776" y="4497"/>
                  </a:cubicBezTo>
                  <a:cubicBezTo>
                    <a:pt x="3304" y="4497"/>
                    <a:pt x="1834" y="4224"/>
                    <a:pt x="464" y="3666"/>
                  </a:cubicBezTo>
                  <a:cubicBezTo>
                    <a:pt x="315" y="3666"/>
                    <a:pt x="74" y="3740"/>
                    <a:pt x="74" y="3889"/>
                  </a:cubicBezTo>
                  <a:cubicBezTo>
                    <a:pt x="0" y="4037"/>
                    <a:pt x="74" y="4204"/>
                    <a:pt x="223" y="4278"/>
                  </a:cubicBezTo>
                  <a:cubicBezTo>
                    <a:pt x="1707" y="4816"/>
                    <a:pt x="3247" y="5132"/>
                    <a:pt x="4787" y="5132"/>
                  </a:cubicBezTo>
                  <a:cubicBezTo>
                    <a:pt x="6642" y="5132"/>
                    <a:pt x="8498" y="4742"/>
                    <a:pt x="10205" y="3963"/>
                  </a:cubicBezTo>
                  <a:cubicBezTo>
                    <a:pt x="11448" y="3351"/>
                    <a:pt x="12598" y="2571"/>
                    <a:pt x="13767" y="1811"/>
                  </a:cubicBezTo>
                  <a:cubicBezTo>
                    <a:pt x="14379" y="1421"/>
                    <a:pt x="14992" y="957"/>
                    <a:pt x="15697" y="568"/>
                  </a:cubicBezTo>
                  <a:cubicBezTo>
                    <a:pt x="15845" y="493"/>
                    <a:pt x="15845" y="252"/>
                    <a:pt x="15771" y="178"/>
                  </a:cubicBezTo>
                  <a:cubicBezTo>
                    <a:pt x="15717" y="69"/>
                    <a:pt x="15573" y="0"/>
                    <a:pt x="15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7_1_1">
    <p:spTree>
      <p:nvGrpSpPr>
        <p:cNvPr id="916" name="Shape 916"/>
        <p:cNvGrpSpPr/>
        <p:nvPr/>
      </p:nvGrpSpPr>
      <p:grpSpPr>
        <a:xfrm>
          <a:off x="0" y="0"/>
          <a:ext cx="0" cy="0"/>
          <a:chOff x="0" y="0"/>
          <a:chExt cx="0" cy="0"/>
        </a:xfrm>
      </p:grpSpPr>
      <p:grpSp>
        <p:nvGrpSpPr>
          <p:cNvPr id="917" name="Google Shape;917;p30"/>
          <p:cNvGrpSpPr/>
          <p:nvPr/>
        </p:nvGrpSpPr>
        <p:grpSpPr>
          <a:xfrm>
            <a:off x="110125" y="-749595"/>
            <a:ext cx="10772064" cy="5681620"/>
            <a:chOff x="110125" y="-749595"/>
            <a:chExt cx="10772064" cy="5681620"/>
          </a:xfrm>
        </p:grpSpPr>
        <p:sp>
          <p:nvSpPr>
            <p:cNvPr id="918" name="Google Shape;918;p30"/>
            <p:cNvSpPr/>
            <p:nvPr/>
          </p:nvSpPr>
          <p:spPr>
            <a:xfrm flipH="1" rot="-2138895">
              <a:off x="8520226" y="-584496"/>
              <a:ext cx="1586355" cy="3171685"/>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 name="Google Shape;919;p30"/>
            <p:cNvGrpSpPr/>
            <p:nvPr/>
          </p:nvGrpSpPr>
          <p:grpSpPr>
            <a:xfrm>
              <a:off x="110125" y="120550"/>
              <a:ext cx="8788125" cy="4811475"/>
              <a:chOff x="110125" y="120550"/>
              <a:chExt cx="8788125" cy="4811475"/>
            </a:xfrm>
          </p:grpSpPr>
          <p:grpSp>
            <p:nvGrpSpPr>
              <p:cNvPr id="920" name="Google Shape;920;p30"/>
              <p:cNvGrpSpPr/>
              <p:nvPr/>
            </p:nvGrpSpPr>
            <p:grpSpPr>
              <a:xfrm>
                <a:off x="7914325" y="4120000"/>
                <a:ext cx="983925" cy="812025"/>
                <a:chOff x="4147825" y="1049125"/>
                <a:chExt cx="983925" cy="812025"/>
              </a:xfrm>
            </p:grpSpPr>
            <p:sp>
              <p:nvSpPr>
                <p:cNvPr id="921" name="Google Shape;921;p30"/>
                <p:cNvSpPr/>
                <p:nvPr/>
              </p:nvSpPr>
              <p:spPr>
                <a:xfrm>
                  <a:off x="4147825" y="17604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0"/>
                <p:cNvSpPr/>
                <p:nvPr/>
              </p:nvSpPr>
              <p:spPr>
                <a:xfrm>
                  <a:off x="4985100" y="10491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0"/>
                <p:cNvSpPr/>
                <p:nvPr/>
              </p:nvSpPr>
              <p:spPr>
                <a:xfrm>
                  <a:off x="5033350" y="1353825"/>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0"/>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0"/>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0"/>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0"/>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0"/>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0"/>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30"/>
              <p:cNvGrpSpPr/>
              <p:nvPr/>
            </p:nvGrpSpPr>
            <p:grpSpPr>
              <a:xfrm rot="10800000">
                <a:off x="110125" y="120550"/>
                <a:ext cx="902225" cy="867325"/>
                <a:chOff x="4229525" y="988950"/>
                <a:chExt cx="902225" cy="867325"/>
              </a:xfrm>
            </p:grpSpPr>
            <p:sp>
              <p:nvSpPr>
                <p:cNvPr id="931" name="Google Shape;931;p30"/>
                <p:cNvSpPr/>
                <p:nvPr/>
              </p:nvSpPr>
              <p:spPr>
                <a:xfrm>
                  <a:off x="4710550" y="149862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0"/>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0"/>
                <p:cNvSpPr/>
                <p:nvPr/>
              </p:nvSpPr>
              <p:spPr>
                <a:xfrm>
                  <a:off x="4960175" y="1384538"/>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0"/>
                <p:cNvSpPr/>
                <p:nvPr/>
              </p:nvSpPr>
              <p:spPr>
                <a:xfrm>
                  <a:off x="4863163" y="988950"/>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0"/>
                <p:cNvSpPr/>
                <p:nvPr/>
              </p:nvSpPr>
              <p:spPr>
                <a:xfrm>
                  <a:off x="4229525" y="1680338"/>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0"/>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0"/>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0"/>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0"/>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40" name="Google Shape;940;p3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1" name="Google Shape;941;p30"/>
          <p:cNvSpPr txBox="1"/>
          <p:nvPr>
            <p:ph idx="1" type="subTitle"/>
          </p:nvPr>
        </p:nvSpPr>
        <p:spPr>
          <a:xfrm>
            <a:off x="1472641" y="3574922"/>
            <a:ext cx="1922100" cy="53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942" name="Google Shape;942;p30"/>
          <p:cNvSpPr txBox="1"/>
          <p:nvPr>
            <p:ph idx="2" type="subTitle"/>
          </p:nvPr>
        </p:nvSpPr>
        <p:spPr>
          <a:xfrm>
            <a:off x="5755557" y="3574922"/>
            <a:ext cx="1922100" cy="53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943" name="Google Shape;943;p30"/>
          <p:cNvSpPr txBox="1"/>
          <p:nvPr>
            <p:ph idx="3" type="subTitle"/>
          </p:nvPr>
        </p:nvSpPr>
        <p:spPr>
          <a:xfrm>
            <a:off x="3614112" y="3574922"/>
            <a:ext cx="1922100" cy="53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944" name="Google Shape;944;p30"/>
          <p:cNvSpPr txBox="1"/>
          <p:nvPr>
            <p:ph idx="4" type="subTitle"/>
          </p:nvPr>
        </p:nvSpPr>
        <p:spPr>
          <a:xfrm>
            <a:off x="1472638" y="3150375"/>
            <a:ext cx="19221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5" name="Google Shape;945;p30"/>
          <p:cNvSpPr txBox="1"/>
          <p:nvPr>
            <p:ph idx="5" type="subTitle"/>
          </p:nvPr>
        </p:nvSpPr>
        <p:spPr>
          <a:xfrm>
            <a:off x="3614112" y="3150375"/>
            <a:ext cx="19221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6" name="Google Shape;946;p30"/>
          <p:cNvSpPr txBox="1"/>
          <p:nvPr>
            <p:ph idx="6" type="subTitle"/>
          </p:nvPr>
        </p:nvSpPr>
        <p:spPr>
          <a:xfrm>
            <a:off x="5755561" y="3150375"/>
            <a:ext cx="19221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7" name="Google Shape;947;p30"/>
          <p:cNvSpPr txBox="1"/>
          <p:nvPr>
            <p:ph hasCustomPrompt="1" idx="7" type="title"/>
          </p:nvPr>
        </p:nvSpPr>
        <p:spPr>
          <a:xfrm>
            <a:off x="1979754" y="2133425"/>
            <a:ext cx="9081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48" name="Google Shape;948;p30"/>
          <p:cNvSpPr txBox="1"/>
          <p:nvPr>
            <p:ph hasCustomPrompt="1" idx="8" type="title"/>
          </p:nvPr>
        </p:nvSpPr>
        <p:spPr>
          <a:xfrm>
            <a:off x="4121169" y="2133425"/>
            <a:ext cx="9081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49" name="Google Shape;949;p30"/>
          <p:cNvSpPr txBox="1"/>
          <p:nvPr>
            <p:ph hasCustomPrompt="1" idx="9" type="title"/>
          </p:nvPr>
        </p:nvSpPr>
        <p:spPr>
          <a:xfrm>
            <a:off x="6262559" y="2133425"/>
            <a:ext cx="9081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1" name="Shape 71"/>
        <p:cNvGrpSpPr/>
        <p:nvPr/>
      </p:nvGrpSpPr>
      <p:grpSpPr>
        <a:xfrm>
          <a:off x="0" y="0"/>
          <a:ext cx="0" cy="0"/>
          <a:chOff x="0" y="0"/>
          <a:chExt cx="0" cy="0"/>
        </a:xfrm>
      </p:grpSpPr>
      <p:grpSp>
        <p:nvGrpSpPr>
          <p:cNvPr id="72" name="Google Shape;72;p4"/>
          <p:cNvGrpSpPr/>
          <p:nvPr/>
        </p:nvGrpSpPr>
        <p:grpSpPr>
          <a:xfrm>
            <a:off x="99000" y="100425"/>
            <a:ext cx="10763674" cy="6037408"/>
            <a:chOff x="99000" y="100425"/>
            <a:chExt cx="10763674" cy="6037408"/>
          </a:xfrm>
        </p:grpSpPr>
        <p:sp>
          <p:nvSpPr>
            <p:cNvPr id="73" name="Google Shape;73;p4"/>
            <p:cNvSpPr/>
            <p:nvPr/>
          </p:nvSpPr>
          <p:spPr>
            <a:xfrm rot="-7401191">
              <a:off x="8308719" y="3017509"/>
              <a:ext cx="1586380" cy="3171735"/>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4"/>
            <p:cNvGrpSpPr/>
            <p:nvPr/>
          </p:nvGrpSpPr>
          <p:grpSpPr>
            <a:xfrm>
              <a:off x="99000" y="100425"/>
              <a:ext cx="8928850" cy="791025"/>
              <a:chOff x="99000" y="100425"/>
              <a:chExt cx="8928850" cy="791025"/>
            </a:xfrm>
          </p:grpSpPr>
          <p:grpSp>
            <p:nvGrpSpPr>
              <p:cNvPr id="75" name="Google Shape;75;p4"/>
              <p:cNvGrpSpPr/>
              <p:nvPr/>
            </p:nvGrpSpPr>
            <p:grpSpPr>
              <a:xfrm>
                <a:off x="8098050" y="100425"/>
                <a:ext cx="929800" cy="791025"/>
                <a:chOff x="4201950" y="1208725"/>
                <a:chExt cx="929800" cy="791025"/>
              </a:xfrm>
            </p:grpSpPr>
            <p:sp>
              <p:nvSpPr>
                <p:cNvPr id="76" name="Google Shape;76;p4"/>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4201950" y="1360400"/>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4999150" y="1430225"/>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4823500" y="1908825"/>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4"/>
              <p:cNvGrpSpPr/>
              <p:nvPr/>
            </p:nvGrpSpPr>
            <p:grpSpPr>
              <a:xfrm rot="10800000">
                <a:off x="99000" y="100425"/>
                <a:ext cx="1096900" cy="645850"/>
                <a:chOff x="4034850" y="1210425"/>
                <a:chExt cx="1096900" cy="645850"/>
              </a:xfrm>
            </p:grpSpPr>
            <p:sp>
              <p:nvSpPr>
                <p:cNvPr id="86" name="Google Shape;86;p4"/>
                <p:cNvSpPr/>
                <p:nvPr/>
              </p:nvSpPr>
              <p:spPr>
                <a:xfrm>
                  <a:off x="5006175" y="121042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4207963" y="1599000"/>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034850" y="1726600"/>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4377350" y="1667038"/>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5" name="Google Shape;95;p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a:lvl1pPr>
            <a:lvl2pPr indent="-317500" lvl="1" marL="914400" rtl="0">
              <a:lnSpc>
                <a:spcPct val="100000"/>
              </a:lnSpc>
              <a:spcBef>
                <a:spcPts val="0"/>
              </a:spcBef>
              <a:spcAft>
                <a:spcPts val="0"/>
              </a:spcAft>
              <a:buClr>
                <a:srgbClr val="434343"/>
              </a:buClr>
              <a:buSzPts val="1400"/>
              <a:buChar char="○"/>
              <a:defRPr/>
            </a:lvl2pPr>
            <a:lvl3pPr indent="-317500" lvl="2" marL="1371600" rtl="0">
              <a:lnSpc>
                <a:spcPct val="100000"/>
              </a:lnSpc>
              <a:spcBef>
                <a:spcPts val="0"/>
              </a:spcBef>
              <a:spcAft>
                <a:spcPts val="0"/>
              </a:spcAft>
              <a:buClr>
                <a:srgbClr val="434343"/>
              </a:buClr>
              <a:buSzPts val="1400"/>
              <a:buChar char="■"/>
              <a:defRPr/>
            </a:lvl3pPr>
            <a:lvl4pPr indent="-317500" lvl="3" marL="1828800" rtl="0">
              <a:lnSpc>
                <a:spcPct val="100000"/>
              </a:lnSpc>
              <a:spcBef>
                <a:spcPts val="0"/>
              </a:spcBef>
              <a:spcAft>
                <a:spcPts val="0"/>
              </a:spcAft>
              <a:buClr>
                <a:srgbClr val="434343"/>
              </a:buClr>
              <a:buSzPts val="1400"/>
              <a:buChar char="●"/>
              <a:defRPr/>
            </a:lvl4pPr>
            <a:lvl5pPr indent="-317500" lvl="4" marL="2286000" rtl="0">
              <a:lnSpc>
                <a:spcPct val="100000"/>
              </a:lnSpc>
              <a:spcBef>
                <a:spcPts val="0"/>
              </a:spcBef>
              <a:spcAft>
                <a:spcPts val="0"/>
              </a:spcAft>
              <a:buClr>
                <a:srgbClr val="434343"/>
              </a:buClr>
              <a:buSzPts val="1400"/>
              <a:buChar char="○"/>
              <a:defRPr/>
            </a:lvl5pPr>
            <a:lvl6pPr indent="-317500" lvl="5" marL="2743200" rtl="0">
              <a:lnSpc>
                <a:spcPct val="100000"/>
              </a:lnSpc>
              <a:spcBef>
                <a:spcPts val="0"/>
              </a:spcBef>
              <a:spcAft>
                <a:spcPts val="0"/>
              </a:spcAft>
              <a:buClr>
                <a:srgbClr val="434343"/>
              </a:buClr>
              <a:buSzPts val="1400"/>
              <a:buChar char="■"/>
              <a:defRPr/>
            </a:lvl6pPr>
            <a:lvl7pPr indent="-317500" lvl="6" marL="3200400" rtl="0">
              <a:lnSpc>
                <a:spcPct val="100000"/>
              </a:lnSpc>
              <a:spcBef>
                <a:spcPts val="0"/>
              </a:spcBef>
              <a:spcAft>
                <a:spcPts val="0"/>
              </a:spcAft>
              <a:buClr>
                <a:srgbClr val="434343"/>
              </a:buClr>
              <a:buSzPts val="1400"/>
              <a:buChar char="●"/>
              <a:defRPr/>
            </a:lvl7pPr>
            <a:lvl8pPr indent="-317500" lvl="7" marL="3657600" rtl="0">
              <a:lnSpc>
                <a:spcPct val="100000"/>
              </a:lnSpc>
              <a:spcBef>
                <a:spcPts val="0"/>
              </a:spcBef>
              <a:spcAft>
                <a:spcPts val="0"/>
              </a:spcAft>
              <a:buClr>
                <a:srgbClr val="434343"/>
              </a:buClr>
              <a:buSzPts val="1400"/>
              <a:buChar char="○"/>
              <a:defRPr/>
            </a:lvl8pPr>
            <a:lvl9pPr indent="-317500" lvl="8" marL="4114800" rtl="0">
              <a:lnSpc>
                <a:spcPct val="100000"/>
              </a:lnSpc>
              <a:spcBef>
                <a:spcPts val="0"/>
              </a:spcBef>
              <a:spcAft>
                <a:spcPts val="0"/>
              </a:spcAft>
              <a:buClr>
                <a:srgbClr val="434343"/>
              </a:buClr>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950" name="Shape 950"/>
        <p:cNvGrpSpPr/>
        <p:nvPr/>
      </p:nvGrpSpPr>
      <p:grpSpPr>
        <a:xfrm>
          <a:off x="0" y="0"/>
          <a:ext cx="0" cy="0"/>
          <a:chOff x="0" y="0"/>
          <a:chExt cx="0" cy="0"/>
        </a:xfrm>
      </p:grpSpPr>
      <p:sp>
        <p:nvSpPr>
          <p:cNvPr id="951" name="Google Shape;951;p31"/>
          <p:cNvSpPr txBox="1"/>
          <p:nvPr>
            <p:ph idx="1" type="subTitle"/>
          </p:nvPr>
        </p:nvSpPr>
        <p:spPr>
          <a:xfrm>
            <a:off x="4572000" y="1722575"/>
            <a:ext cx="3852000" cy="107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52" name="Google Shape;952;p31"/>
          <p:cNvSpPr txBox="1"/>
          <p:nvPr>
            <p:ph type="ctrTitle"/>
          </p:nvPr>
        </p:nvSpPr>
        <p:spPr>
          <a:xfrm flipH="1">
            <a:off x="4578350" y="877850"/>
            <a:ext cx="3852000" cy="99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53" name="Google Shape;953;p31"/>
          <p:cNvSpPr txBox="1"/>
          <p:nvPr/>
        </p:nvSpPr>
        <p:spPr>
          <a:xfrm>
            <a:off x="4820850" y="3304950"/>
            <a:ext cx="3354300" cy="728700"/>
          </a:xfrm>
          <a:prstGeom prst="rect">
            <a:avLst/>
          </a:prstGeom>
          <a:noFill/>
          <a:ln>
            <a:noFill/>
          </a:ln>
        </p:spPr>
        <p:txBody>
          <a:bodyPr anchorCtr="0" anchor="t" bIns="91425" lIns="91425" spcFirstLastPara="1" rIns="91425" wrap="square" tIns="91425">
            <a:noAutofit/>
          </a:bodyPr>
          <a:lstStyle/>
          <a:p>
            <a:pPr indent="0" lvl="0" marL="0" rtl="0" algn="ctr">
              <a:lnSpc>
                <a:spcPct val="114000"/>
              </a:lnSpc>
              <a:spcBef>
                <a:spcPts val="0"/>
              </a:spcBef>
              <a:spcAft>
                <a:spcPts val="0"/>
              </a:spcAft>
              <a:buNone/>
            </a:pPr>
            <a:r>
              <a:rPr lang="en" sz="1200">
                <a:solidFill>
                  <a:schemeClr val="dk1"/>
                </a:solidFill>
                <a:latin typeface="Cabin"/>
                <a:ea typeface="Cabin"/>
                <a:cs typeface="Cabin"/>
                <a:sym typeface="Cabin"/>
              </a:rPr>
              <a:t>CREDITS: This presentation template was created by </a:t>
            </a:r>
            <a:r>
              <a:rPr b="1" lang="en" sz="1200" u="sng">
                <a:solidFill>
                  <a:schemeClr val="dk1"/>
                </a:solidFill>
                <a:latin typeface="Cabin"/>
                <a:ea typeface="Cabin"/>
                <a:cs typeface="Cabin"/>
                <a:sym typeface="Cabin"/>
                <a:hlinkClick r:id="rId2">
                  <a:extLst>
                    <a:ext uri="{A12FA001-AC4F-418D-AE19-62706E023703}">
                      <ahyp:hlinkClr val="tx"/>
                    </a:ext>
                  </a:extLst>
                </a:hlinkClick>
              </a:rPr>
              <a:t>Slidesgo</a:t>
            </a:r>
            <a:r>
              <a:rPr b="1" lang="en" sz="1200">
                <a:solidFill>
                  <a:schemeClr val="dk1"/>
                </a:solidFill>
                <a:latin typeface="Cabin"/>
                <a:ea typeface="Cabin"/>
                <a:cs typeface="Cabin"/>
                <a:sym typeface="Cabin"/>
              </a:rPr>
              <a:t>,</a:t>
            </a:r>
            <a:r>
              <a:rPr lang="en" sz="1200">
                <a:solidFill>
                  <a:schemeClr val="dk1"/>
                </a:solidFill>
                <a:latin typeface="Cabin"/>
                <a:ea typeface="Cabin"/>
                <a:cs typeface="Cabin"/>
                <a:sym typeface="Cabin"/>
              </a:rPr>
              <a:t> and includes icons by </a:t>
            </a:r>
            <a:r>
              <a:rPr b="1" lang="en" sz="1200" u="sng">
                <a:solidFill>
                  <a:schemeClr val="dk1"/>
                </a:solidFill>
                <a:latin typeface="Cabin"/>
                <a:ea typeface="Cabin"/>
                <a:cs typeface="Cabin"/>
                <a:sym typeface="Cabin"/>
                <a:hlinkClick r:id="rId3">
                  <a:extLst>
                    <a:ext uri="{A12FA001-AC4F-418D-AE19-62706E023703}">
                      <ahyp:hlinkClr val="tx"/>
                    </a:ext>
                  </a:extLst>
                </a:hlinkClick>
              </a:rPr>
              <a:t>Flaticon</a:t>
            </a:r>
            <a:r>
              <a:rPr lang="en" sz="1200">
                <a:solidFill>
                  <a:schemeClr val="dk1"/>
                </a:solidFill>
                <a:latin typeface="Cabin"/>
                <a:ea typeface="Cabin"/>
                <a:cs typeface="Cabin"/>
                <a:sym typeface="Cabin"/>
              </a:rPr>
              <a:t>, and infographics &amp; images by </a:t>
            </a:r>
            <a:r>
              <a:rPr b="1" lang="en" sz="1200" u="sng">
                <a:solidFill>
                  <a:schemeClr val="dk1"/>
                </a:solidFill>
                <a:latin typeface="Cabin"/>
                <a:ea typeface="Cabin"/>
                <a:cs typeface="Cabin"/>
                <a:sym typeface="Cabin"/>
                <a:hlinkClick r:id="rId4">
                  <a:extLst>
                    <a:ext uri="{A12FA001-AC4F-418D-AE19-62706E023703}">
                      <ahyp:hlinkClr val="tx"/>
                    </a:ext>
                  </a:extLst>
                </a:hlinkClick>
              </a:rPr>
              <a:t>Freepik</a:t>
            </a:r>
            <a:r>
              <a:rPr lang="en" sz="1200" u="sng">
                <a:solidFill>
                  <a:schemeClr val="dk1"/>
                </a:solidFill>
                <a:latin typeface="Cabin"/>
                <a:ea typeface="Cabin"/>
                <a:cs typeface="Cabin"/>
                <a:sym typeface="Cabin"/>
              </a:rPr>
              <a:t> </a:t>
            </a:r>
            <a:endParaRPr sz="1200" u="sng">
              <a:solidFill>
                <a:schemeClr val="dk1"/>
              </a:solidFill>
              <a:latin typeface="Cabin"/>
              <a:ea typeface="Cabin"/>
              <a:cs typeface="Cabin"/>
              <a:sym typeface="Cabin"/>
            </a:endParaRPr>
          </a:p>
        </p:txBody>
      </p:sp>
      <p:sp>
        <p:nvSpPr>
          <p:cNvPr id="954" name="Google Shape;954;p31"/>
          <p:cNvSpPr/>
          <p:nvPr>
            <p:ph idx="2" type="pic"/>
          </p:nvPr>
        </p:nvSpPr>
        <p:spPr>
          <a:xfrm>
            <a:off x="692725" y="1045950"/>
            <a:ext cx="3051600" cy="3051600"/>
          </a:xfrm>
          <a:prstGeom prst="ellipse">
            <a:avLst/>
          </a:prstGeom>
          <a:noFill/>
          <a:ln>
            <a:noFill/>
          </a:ln>
        </p:spPr>
      </p:sp>
      <p:grpSp>
        <p:nvGrpSpPr>
          <p:cNvPr id="955" name="Google Shape;955;p31"/>
          <p:cNvGrpSpPr/>
          <p:nvPr/>
        </p:nvGrpSpPr>
        <p:grpSpPr>
          <a:xfrm>
            <a:off x="-1501532" y="-529204"/>
            <a:ext cx="10412907" cy="5490454"/>
            <a:chOff x="-1501532" y="-529204"/>
            <a:chExt cx="10412907" cy="5490454"/>
          </a:xfrm>
        </p:grpSpPr>
        <p:sp>
          <p:nvSpPr>
            <p:cNvPr id="956" name="Google Shape;956;p31"/>
            <p:cNvSpPr/>
            <p:nvPr/>
          </p:nvSpPr>
          <p:spPr>
            <a:xfrm rot="2700000">
              <a:off x="-612486" y="-432825"/>
              <a:ext cx="1586360" cy="3171695"/>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7" name="Google Shape;957;p31"/>
            <p:cNvGrpSpPr/>
            <p:nvPr/>
          </p:nvGrpSpPr>
          <p:grpSpPr>
            <a:xfrm>
              <a:off x="327725" y="120550"/>
              <a:ext cx="8583650" cy="4840700"/>
              <a:chOff x="327725" y="120550"/>
              <a:chExt cx="8583650" cy="4840700"/>
            </a:xfrm>
          </p:grpSpPr>
          <p:grpSp>
            <p:nvGrpSpPr>
              <p:cNvPr id="958" name="Google Shape;958;p31"/>
              <p:cNvGrpSpPr/>
              <p:nvPr/>
            </p:nvGrpSpPr>
            <p:grpSpPr>
              <a:xfrm>
                <a:off x="8061125" y="120550"/>
                <a:ext cx="850250" cy="647550"/>
                <a:chOff x="4281500" y="1208725"/>
                <a:chExt cx="850250" cy="647550"/>
              </a:xfrm>
            </p:grpSpPr>
            <p:sp>
              <p:nvSpPr>
                <p:cNvPr id="959" name="Google Shape;959;p31"/>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1"/>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1"/>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1"/>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1"/>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1"/>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1"/>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1"/>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1"/>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31"/>
              <p:cNvGrpSpPr/>
              <p:nvPr/>
            </p:nvGrpSpPr>
            <p:grpSpPr>
              <a:xfrm>
                <a:off x="327725" y="4313700"/>
                <a:ext cx="850250" cy="647550"/>
                <a:chOff x="4281500" y="1208725"/>
                <a:chExt cx="850250" cy="647550"/>
              </a:xfrm>
            </p:grpSpPr>
            <p:sp>
              <p:nvSpPr>
                <p:cNvPr id="969" name="Google Shape;969;p31"/>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1"/>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1"/>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1"/>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1"/>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1"/>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1"/>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1"/>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1"/>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2">
    <p:bg>
      <p:bgPr>
        <a:solidFill>
          <a:schemeClr val="lt1"/>
        </a:solidFill>
      </p:bgPr>
    </p:bg>
    <p:spTree>
      <p:nvGrpSpPr>
        <p:cNvPr id="978" name="Shape 978"/>
        <p:cNvGrpSpPr/>
        <p:nvPr/>
      </p:nvGrpSpPr>
      <p:grpSpPr>
        <a:xfrm>
          <a:off x="0" y="0"/>
          <a:ext cx="0" cy="0"/>
          <a:chOff x="0" y="0"/>
          <a:chExt cx="0" cy="0"/>
        </a:xfrm>
      </p:grpSpPr>
      <p:sp>
        <p:nvSpPr>
          <p:cNvPr id="979" name="Google Shape;979;p32"/>
          <p:cNvSpPr/>
          <p:nvPr/>
        </p:nvSpPr>
        <p:spPr>
          <a:xfrm flipH="1" rot="-2700000">
            <a:off x="7937069" y="-109075"/>
            <a:ext cx="1586360" cy="3171695"/>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0" name="Google Shape;980;p32"/>
          <p:cNvGrpSpPr/>
          <p:nvPr/>
        </p:nvGrpSpPr>
        <p:grpSpPr>
          <a:xfrm flipH="1" rot="-2990098">
            <a:off x="382093" y="3628358"/>
            <a:ext cx="939338" cy="1591396"/>
            <a:chOff x="4866875" y="3024800"/>
            <a:chExt cx="939325" cy="1591375"/>
          </a:xfrm>
        </p:grpSpPr>
        <p:sp>
          <p:nvSpPr>
            <p:cNvPr id="981" name="Google Shape;981;p32"/>
            <p:cNvSpPr/>
            <p:nvPr/>
          </p:nvSpPr>
          <p:spPr>
            <a:xfrm>
              <a:off x="5040825" y="3024800"/>
              <a:ext cx="203175" cy="260675"/>
            </a:xfrm>
            <a:custGeom>
              <a:rect b="b" l="l" r="r" t="t"/>
              <a:pathLst>
                <a:path extrusionOk="0" h="10427" w="8127">
                  <a:moveTo>
                    <a:pt x="4812" y="1"/>
                  </a:moveTo>
                  <a:cubicBezTo>
                    <a:pt x="3934" y="1"/>
                    <a:pt x="3046" y="350"/>
                    <a:pt x="2319" y="887"/>
                  </a:cubicBezTo>
                  <a:cubicBezTo>
                    <a:pt x="1559" y="1573"/>
                    <a:pt x="928" y="2501"/>
                    <a:pt x="538" y="3429"/>
                  </a:cubicBezTo>
                  <a:cubicBezTo>
                    <a:pt x="241" y="4282"/>
                    <a:pt x="0" y="5210"/>
                    <a:pt x="167" y="6063"/>
                  </a:cubicBezTo>
                  <a:cubicBezTo>
                    <a:pt x="464" y="7214"/>
                    <a:pt x="1392" y="7993"/>
                    <a:pt x="2319" y="8698"/>
                  </a:cubicBezTo>
                  <a:cubicBezTo>
                    <a:pt x="2709" y="8995"/>
                    <a:pt x="3099" y="9236"/>
                    <a:pt x="3414" y="9533"/>
                  </a:cubicBezTo>
                  <a:cubicBezTo>
                    <a:pt x="3711" y="9774"/>
                    <a:pt x="4026" y="10238"/>
                    <a:pt x="4416" y="10386"/>
                  </a:cubicBezTo>
                  <a:cubicBezTo>
                    <a:pt x="4480" y="10414"/>
                    <a:pt x="4533" y="10426"/>
                    <a:pt x="4578" y="10426"/>
                  </a:cubicBezTo>
                  <a:cubicBezTo>
                    <a:pt x="4807" y="10426"/>
                    <a:pt x="4818" y="10100"/>
                    <a:pt x="4880" y="9774"/>
                  </a:cubicBezTo>
                  <a:cubicBezTo>
                    <a:pt x="5028" y="9384"/>
                    <a:pt x="5269" y="8921"/>
                    <a:pt x="5492" y="8531"/>
                  </a:cubicBezTo>
                  <a:cubicBezTo>
                    <a:pt x="6104" y="7677"/>
                    <a:pt x="6809" y="6991"/>
                    <a:pt x="7273" y="6063"/>
                  </a:cubicBezTo>
                  <a:cubicBezTo>
                    <a:pt x="7885" y="4987"/>
                    <a:pt x="8127" y="3670"/>
                    <a:pt x="7811" y="2501"/>
                  </a:cubicBezTo>
                  <a:cubicBezTo>
                    <a:pt x="7496" y="1351"/>
                    <a:pt x="6494" y="349"/>
                    <a:pt x="5269" y="33"/>
                  </a:cubicBezTo>
                  <a:cubicBezTo>
                    <a:pt x="5118" y="11"/>
                    <a:pt x="4965" y="1"/>
                    <a:pt x="4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2"/>
            <p:cNvSpPr/>
            <p:nvPr/>
          </p:nvSpPr>
          <p:spPr>
            <a:xfrm>
              <a:off x="5371550" y="3143975"/>
              <a:ext cx="156325" cy="218975"/>
            </a:xfrm>
            <a:custGeom>
              <a:rect b="b" l="l" r="r" t="t"/>
              <a:pathLst>
                <a:path extrusionOk="0" h="8759" w="6253">
                  <a:moveTo>
                    <a:pt x="3003" y="1"/>
                  </a:moveTo>
                  <a:cubicBezTo>
                    <a:pt x="2357" y="1"/>
                    <a:pt x="1714" y="190"/>
                    <a:pt x="1225" y="591"/>
                  </a:cubicBezTo>
                  <a:cubicBezTo>
                    <a:pt x="538" y="1222"/>
                    <a:pt x="148" y="2076"/>
                    <a:pt x="74" y="2910"/>
                  </a:cubicBezTo>
                  <a:cubicBezTo>
                    <a:pt x="0" y="3838"/>
                    <a:pt x="148" y="4692"/>
                    <a:pt x="464" y="5545"/>
                  </a:cubicBezTo>
                  <a:cubicBezTo>
                    <a:pt x="612" y="6157"/>
                    <a:pt x="761" y="6788"/>
                    <a:pt x="1076" y="7326"/>
                  </a:cubicBezTo>
                  <a:cubicBezTo>
                    <a:pt x="1225" y="7790"/>
                    <a:pt x="1466" y="8569"/>
                    <a:pt x="1930" y="8718"/>
                  </a:cubicBezTo>
                  <a:cubicBezTo>
                    <a:pt x="1997" y="8746"/>
                    <a:pt x="2062" y="8758"/>
                    <a:pt x="2125" y="8758"/>
                  </a:cubicBezTo>
                  <a:cubicBezTo>
                    <a:pt x="2565" y="8758"/>
                    <a:pt x="2906" y="8150"/>
                    <a:pt x="3247" y="7939"/>
                  </a:cubicBezTo>
                  <a:cubicBezTo>
                    <a:pt x="3711" y="7549"/>
                    <a:pt x="4249" y="7252"/>
                    <a:pt x="4713" y="6788"/>
                  </a:cubicBezTo>
                  <a:cubicBezTo>
                    <a:pt x="5566" y="6009"/>
                    <a:pt x="6178" y="4766"/>
                    <a:pt x="6253" y="3616"/>
                  </a:cubicBezTo>
                  <a:cubicBezTo>
                    <a:pt x="6253" y="2372"/>
                    <a:pt x="5715" y="1148"/>
                    <a:pt x="4639" y="443"/>
                  </a:cubicBezTo>
                  <a:cubicBezTo>
                    <a:pt x="4165" y="153"/>
                    <a:pt x="3583" y="1"/>
                    <a:pt x="3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2"/>
            <p:cNvSpPr/>
            <p:nvPr/>
          </p:nvSpPr>
          <p:spPr>
            <a:xfrm>
              <a:off x="4866875" y="3269000"/>
              <a:ext cx="236125" cy="164375"/>
            </a:xfrm>
            <a:custGeom>
              <a:rect b="b" l="l" r="r" t="t"/>
              <a:pathLst>
                <a:path extrusionOk="0" h="6575" w="9445">
                  <a:moveTo>
                    <a:pt x="3241" y="1"/>
                  </a:moveTo>
                  <a:cubicBezTo>
                    <a:pt x="2125" y="1"/>
                    <a:pt x="979" y="672"/>
                    <a:pt x="538" y="1713"/>
                  </a:cubicBezTo>
                  <a:cubicBezTo>
                    <a:pt x="0" y="2789"/>
                    <a:pt x="241" y="4181"/>
                    <a:pt x="928" y="5108"/>
                  </a:cubicBezTo>
                  <a:cubicBezTo>
                    <a:pt x="1707" y="6036"/>
                    <a:pt x="2950" y="6574"/>
                    <a:pt x="4101" y="6574"/>
                  </a:cubicBezTo>
                  <a:cubicBezTo>
                    <a:pt x="4880" y="6500"/>
                    <a:pt x="5641" y="6259"/>
                    <a:pt x="6346" y="6036"/>
                  </a:cubicBezTo>
                  <a:cubicBezTo>
                    <a:pt x="6958" y="5888"/>
                    <a:pt x="7663" y="5646"/>
                    <a:pt x="8275" y="5498"/>
                  </a:cubicBezTo>
                  <a:cubicBezTo>
                    <a:pt x="8350" y="5498"/>
                    <a:pt x="8581" y="5517"/>
                    <a:pt x="8804" y="5517"/>
                  </a:cubicBezTo>
                  <a:cubicBezTo>
                    <a:pt x="9027" y="5517"/>
                    <a:pt x="9240" y="5498"/>
                    <a:pt x="9277" y="5424"/>
                  </a:cubicBezTo>
                  <a:cubicBezTo>
                    <a:pt x="9444" y="5257"/>
                    <a:pt x="9055" y="4867"/>
                    <a:pt x="8888" y="4719"/>
                  </a:cubicBezTo>
                  <a:cubicBezTo>
                    <a:pt x="8053" y="3568"/>
                    <a:pt x="7125" y="2548"/>
                    <a:pt x="6105" y="1546"/>
                  </a:cubicBezTo>
                  <a:cubicBezTo>
                    <a:pt x="5344" y="860"/>
                    <a:pt x="4490" y="155"/>
                    <a:pt x="3414" y="6"/>
                  </a:cubicBezTo>
                  <a:cubicBezTo>
                    <a:pt x="3357" y="2"/>
                    <a:pt x="3299" y="1"/>
                    <a:pt x="3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2"/>
            <p:cNvSpPr/>
            <p:nvPr/>
          </p:nvSpPr>
          <p:spPr>
            <a:xfrm>
              <a:off x="5551050" y="3479525"/>
              <a:ext cx="178150" cy="209700"/>
            </a:xfrm>
            <a:custGeom>
              <a:rect b="b" l="l" r="r" t="t"/>
              <a:pathLst>
                <a:path extrusionOk="0" h="8388" w="7126">
                  <a:moveTo>
                    <a:pt x="3649" y="1"/>
                  </a:moveTo>
                  <a:cubicBezTo>
                    <a:pt x="2625" y="1"/>
                    <a:pt x="1584" y="458"/>
                    <a:pt x="928" y="1252"/>
                  </a:cubicBezTo>
                  <a:cubicBezTo>
                    <a:pt x="167" y="2328"/>
                    <a:pt x="0" y="3794"/>
                    <a:pt x="316" y="5111"/>
                  </a:cubicBezTo>
                  <a:cubicBezTo>
                    <a:pt x="631" y="6113"/>
                    <a:pt x="1095" y="7356"/>
                    <a:pt x="1782" y="8135"/>
                  </a:cubicBezTo>
                  <a:cubicBezTo>
                    <a:pt x="1949" y="8314"/>
                    <a:pt x="2136" y="8387"/>
                    <a:pt x="2335" y="8387"/>
                  </a:cubicBezTo>
                  <a:cubicBezTo>
                    <a:pt x="3062" y="8387"/>
                    <a:pt x="3937" y="7405"/>
                    <a:pt x="4490" y="7040"/>
                  </a:cubicBezTo>
                  <a:cubicBezTo>
                    <a:pt x="5270" y="6428"/>
                    <a:pt x="6105" y="5816"/>
                    <a:pt x="6569" y="4888"/>
                  </a:cubicBezTo>
                  <a:cubicBezTo>
                    <a:pt x="7125" y="3961"/>
                    <a:pt x="7125" y="2717"/>
                    <a:pt x="6569" y="1716"/>
                  </a:cubicBezTo>
                  <a:cubicBezTo>
                    <a:pt x="6030" y="788"/>
                    <a:pt x="4954" y="83"/>
                    <a:pt x="3878" y="9"/>
                  </a:cubicBezTo>
                  <a:cubicBezTo>
                    <a:pt x="3802" y="3"/>
                    <a:pt x="3725" y="1"/>
                    <a:pt x="3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2"/>
            <p:cNvSpPr/>
            <p:nvPr/>
          </p:nvSpPr>
          <p:spPr>
            <a:xfrm>
              <a:off x="5023650" y="3628350"/>
              <a:ext cx="247250" cy="161050"/>
            </a:xfrm>
            <a:custGeom>
              <a:rect b="b" l="l" r="r" t="t"/>
              <a:pathLst>
                <a:path extrusionOk="0" h="6442" w="9890">
                  <a:moveTo>
                    <a:pt x="4042" y="0"/>
                  </a:moveTo>
                  <a:cubicBezTo>
                    <a:pt x="3931" y="0"/>
                    <a:pt x="3821" y="4"/>
                    <a:pt x="3711" y="11"/>
                  </a:cubicBezTo>
                  <a:cubicBezTo>
                    <a:pt x="2617" y="86"/>
                    <a:pt x="1466" y="624"/>
                    <a:pt x="854" y="1551"/>
                  </a:cubicBezTo>
                  <a:cubicBezTo>
                    <a:pt x="149" y="2405"/>
                    <a:pt x="1" y="3722"/>
                    <a:pt x="539" y="4650"/>
                  </a:cubicBezTo>
                  <a:cubicBezTo>
                    <a:pt x="1077" y="5503"/>
                    <a:pt x="1930" y="5967"/>
                    <a:pt x="2858" y="6190"/>
                  </a:cubicBezTo>
                  <a:cubicBezTo>
                    <a:pt x="3399" y="6359"/>
                    <a:pt x="3968" y="6441"/>
                    <a:pt x="4545" y="6441"/>
                  </a:cubicBezTo>
                  <a:cubicBezTo>
                    <a:pt x="5294" y="6441"/>
                    <a:pt x="6058" y="6303"/>
                    <a:pt x="6791" y="6041"/>
                  </a:cubicBezTo>
                  <a:cubicBezTo>
                    <a:pt x="7422" y="5800"/>
                    <a:pt x="7960" y="5503"/>
                    <a:pt x="8498" y="5114"/>
                  </a:cubicBezTo>
                  <a:cubicBezTo>
                    <a:pt x="8888" y="4798"/>
                    <a:pt x="9741" y="4112"/>
                    <a:pt x="9816" y="3574"/>
                  </a:cubicBezTo>
                  <a:cubicBezTo>
                    <a:pt x="9890" y="3110"/>
                    <a:pt x="9036" y="2331"/>
                    <a:pt x="8647" y="2015"/>
                  </a:cubicBezTo>
                  <a:cubicBezTo>
                    <a:pt x="8109" y="1551"/>
                    <a:pt x="7571" y="1162"/>
                    <a:pt x="6958" y="791"/>
                  </a:cubicBezTo>
                  <a:cubicBezTo>
                    <a:pt x="6058" y="291"/>
                    <a:pt x="5023" y="0"/>
                    <a:pt x="4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2"/>
            <p:cNvSpPr/>
            <p:nvPr/>
          </p:nvSpPr>
          <p:spPr>
            <a:xfrm>
              <a:off x="5640100" y="3845975"/>
              <a:ext cx="166100" cy="197725"/>
            </a:xfrm>
            <a:custGeom>
              <a:rect b="b" l="l" r="r" t="t"/>
              <a:pathLst>
                <a:path extrusionOk="0" h="7909" w="6644">
                  <a:moveTo>
                    <a:pt x="3119" y="0"/>
                  </a:moveTo>
                  <a:cubicBezTo>
                    <a:pt x="2566" y="0"/>
                    <a:pt x="2019" y="156"/>
                    <a:pt x="1541" y="509"/>
                  </a:cubicBezTo>
                  <a:cubicBezTo>
                    <a:pt x="780" y="973"/>
                    <a:pt x="316" y="1901"/>
                    <a:pt x="149" y="2754"/>
                  </a:cubicBezTo>
                  <a:cubicBezTo>
                    <a:pt x="1" y="3682"/>
                    <a:pt x="75" y="4609"/>
                    <a:pt x="149" y="5537"/>
                  </a:cubicBezTo>
                  <a:cubicBezTo>
                    <a:pt x="223" y="6149"/>
                    <a:pt x="223" y="6929"/>
                    <a:pt x="465" y="7467"/>
                  </a:cubicBezTo>
                  <a:cubicBezTo>
                    <a:pt x="610" y="7818"/>
                    <a:pt x="857" y="7908"/>
                    <a:pt x="1166" y="7908"/>
                  </a:cubicBezTo>
                  <a:cubicBezTo>
                    <a:pt x="1331" y="7908"/>
                    <a:pt x="1514" y="7882"/>
                    <a:pt x="1708" y="7856"/>
                  </a:cubicBezTo>
                  <a:cubicBezTo>
                    <a:pt x="2932" y="7615"/>
                    <a:pt x="4491" y="7856"/>
                    <a:pt x="5493" y="7003"/>
                  </a:cubicBezTo>
                  <a:cubicBezTo>
                    <a:pt x="5957" y="6539"/>
                    <a:pt x="6179" y="6001"/>
                    <a:pt x="6346" y="5370"/>
                  </a:cubicBezTo>
                  <a:cubicBezTo>
                    <a:pt x="6569" y="4443"/>
                    <a:pt x="6643" y="3366"/>
                    <a:pt x="6253" y="2439"/>
                  </a:cubicBezTo>
                  <a:cubicBezTo>
                    <a:pt x="5957" y="1511"/>
                    <a:pt x="5252" y="732"/>
                    <a:pt x="4398" y="268"/>
                  </a:cubicBezTo>
                  <a:cubicBezTo>
                    <a:pt x="3990" y="96"/>
                    <a:pt x="3553" y="0"/>
                    <a:pt x="31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2"/>
            <p:cNvSpPr/>
            <p:nvPr/>
          </p:nvSpPr>
          <p:spPr>
            <a:xfrm>
              <a:off x="5214750" y="3848150"/>
              <a:ext cx="185575" cy="194125"/>
            </a:xfrm>
            <a:custGeom>
              <a:rect b="b" l="l" r="r" t="t"/>
              <a:pathLst>
                <a:path extrusionOk="0" h="7765" w="7423">
                  <a:moveTo>
                    <a:pt x="3338" y="0"/>
                  </a:moveTo>
                  <a:cubicBezTo>
                    <a:pt x="3048" y="0"/>
                    <a:pt x="2762" y="33"/>
                    <a:pt x="2487" y="107"/>
                  </a:cubicBezTo>
                  <a:cubicBezTo>
                    <a:pt x="1634" y="348"/>
                    <a:pt x="854" y="960"/>
                    <a:pt x="465" y="1739"/>
                  </a:cubicBezTo>
                  <a:cubicBezTo>
                    <a:pt x="1" y="2741"/>
                    <a:pt x="242" y="3892"/>
                    <a:pt x="780" y="4894"/>
                  </a:cubicBezTo>
                  <a:cubicBezTo>
                    <a:pt x="1318" y="5914"/>
                    <a:pt x="2394" y="6990"/>
                    <a:pt x="3322" y="7602"/>
                  </a:cubicBezTo>
                  <a:cubicBezTo>
                    <a:pt x="3509" y="7715"/>
                    <a:pt x="3689" y="7764"/>
                    <a:pt x="3863" y="7764"/>
                  </a:cubicBezTo>
                  <a:cubicBezTo>
                    <a:pt x="4779" y="7764"/>
                    <a:pt x="5516" y="6402"/>
                    <a:pt x="6031" y="5747"/>
                  </a:cubicBezTo>
                  <a:cubicBezTo>
                    <a:pt x="6662" y="5061"/>
                    <a:pt x="7274" y="4281"/>
                    <a:pt x="7348" y="3354"/>
                  </a:cubicBezTo>
                  <a:cubicBezTo>
                    <a:pt x="7422" y="2667"/>
                    <a:pt x="7125" y="1962"/>
                    <a:pt x="6736" y="1498"/>
                  </a:cubicBezTo>
                  <a:cubicBezTo>
                    <a:pt x="6272" y="960"/>
                    <a:pt x="5734" y="571"/>
                    <a:pt x="5103" y="348"/>
                  </a:cubicBezTo>
                  <a:cubicBezTo>
                    <a:pt x="4531" y="137"/>
                    <a:pt x="3926" y="0"/>
                    <a:pt x="33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2"/>
            <p:cNvSpPr/>
            <p:nvPr/>
          </p:nvSpPr>
          <p:spPr>
            <a:xfrm>
              <a:off x="5077450" y="4018425"/>
              <a:ext cx="178150" cy="228025"/>
            </a:xfrm>
            <a:custGeom>
              <a:rect b="b" l="l" r="r" t="t"/>
              <a:pathLst>
                <a:path extrusionOk="0" h="9121" w="7126">
                  <a:moveTo>
                    <a:pt x="3602" y="1"/>
                  </a:moveTo>
                  <a:cubicBezTo>
                    <a:pt x="3458" y="1"/>
                    <a:pt x="3315" y="11"/>
                    <a:pt x="3174" y="31"/>
                  </a:cubicBezTo>
                  <a:cubicBezTo>
                    <a:pt x="1949" y="179"/>
                    <a:pt x="854" y="1033"/>
                    <a:pt x="390" y="2183"/>
                  </a:cubicBezTo>
                  <a:cubicBezTo>
                    <a:pt x="1" y="3185"/>
                    <a:pt x="168" y="4354"/>
                    <a:pt x="557" y="5430"/>
                  </a:cubicBezTo>
                  <a:cubicBezTo>
                    <a:pt x="1021" y="6673"/>
                    <a:pt x="1856" y="7749"/>
                    <a:pt x="2951" y="8528"/>
                  </a:cubicBezTo>
                  <a:cubicBezTo>
                    <a:pt x="3226" y="8686"/>
                    <a:pt x="3686" y="9121"/>
                    <a:pt x="4018" y="9121"/>
                  </a:cubicBezTo>
                  <a:cubicBezTo>
                    <a:pt x="4156" y="9121"/>
                    <a:pt x="4272" y="9045"/>
                    <a:pt x="4342" y="8844"/>
                  </a:cubicBezTo>
                  <a:cubicBezTo>
                    <a:pt x="4417" y="8528"/>
                    <a:pt x="4417" y="8213"/>
                    <a:pt x="4565" y="7916"/>
                  </a:cubicBezTo>
                  <a:cubicBezTo>
                    <a:pt x="4639" y="7526"/>
                    <a:pt x="4880" y="7211"/>
                    <a:pt x="5103" y="6896"/>
                  </a:cubicBezTo>
                  <a:cubicBezTo>
                    <a:pt x="5567" y="6209"/>
                    <a:pt x="6198" y="5671"/>
                    <a:pt x="6587" y="4892"/>
                  </a:cubicBezTo>
                  <a:cubicBezTo>
                    <a:pt x="7126" y="3816"/>
                    <a:pt x="7051" y="2424"/>
                    <a:pt x="6346" y="1422"/>
                  </a:cubicBezTo>
                  <a:cubicBezTo>
                    <a:pt x="5743" y="525"/>
                    <a:pt x="4651" y="1"/>
                    <a:pt x="36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2"/>
            <p:cNvSpPr/>
            <p:nvPr/>
          </p:nvSpPr>
          <p:spPr>
            <a:xfrm>
              <a:off x="5535750" y="4279750"/>
              <a:ext cx="193450" cy="146550"/>
            </a:xfrm>
            <a:custGeom>
              <a:rect b="b" l="l" r="r" t="t"/>
              <a:pathLst>
                <a:path extrusionOk="0" h="5862" w="7738">
                  <a:moveTo>
                    <a:pt x="4274" y="0"/>
                  </a:moveTo>
                  <a:cubicBezTo>
                    <a:pt x="4216" y="0"/>
                    <a:pt x="4159" y="2"/>
                    <a:pt x="4101" y="5"/>
                  </a:cubicBezTo>
                  <a:cubicBezTo>
                    <a:pt x="2857" y="79"/>
                    <a:pt x="1707" y="858"/>
                    <a:pt x="1076" y="2009"/>
                  </a:cubicBezTo>
                  <a:cubicBezTo>
                    <a:pt x="854" y="2565"/>
                    <a:pt x="612" y="3104"/>
                    <a:pt x="464" y="3716"/>
                  </a:cubicBezTo>
                  <a:cubicBezTo>
                    <a:pt x="390" y="4180"/>
                    <a:pt x="0" y="4792"/>
                    <a:pt x="0" y="5349"/>
                  </a:cubicBezTo>
                  <a:cubicBezTo>
                    <a:pt x="0" y="5759"/>
                    <a:pt x="176" y="5861"/>
                    <a:pt x="454" y="5861"/>
                  </a:cubicBezTo>
                  <a:cubicBezTo>
                    <a:pt x="590" y="5861"/>
                    <a:pt x="751" y="5837"/>
                    <a:pt x="928" y="5812"/>
                  </a:cubicBezTo>
                  <a:cubicBezTo>
                    <a:pt x="1234" y="5766"/>
                    <a:pt x="1563" y="5743"/>
                    <a:pt x="1893" y="5743"/>
                  </a:cubicBezTo>
                  <a:cubicBezTo>
                    <a:pt x="2222" y="5743"/>
                    <a:pt x="2551" y="5766"/>
                    <a:pt x="2857" y="5812"/>
                  </a:cubicBezTo>
                  <a:cubicBezTo>
                    <a:pt x="3241" y="5835"/>
                    <a:pt x="3632" y="5858"/>
                    <a:pt x="4016" y="5858"/>
                  </a:cubicBezTo>
                  <a:cubicBezTo>
                    <a:pt x="4877" y="5858"/>
                    <a:pt x="5704" y="5743"/>
                    <a:pt x="6346" y="5256"/>
                  </a:cubicBezTo>
                  <a:cubicBezTo>
                    <a:pt x="7348" y="4495"/>
                    <a:pt x="7737" y="2937"/>
                    <a:pt x="7181" y="1860"/>
                  </a:cubicBezTo>
                  <a:cubicBezTo>
                    <a:pt x="6666" y="761"/>
                    <a:pt x="5524" y="0"/>
                    <a:pt x="4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2"/>
            <p:cNvSpPr/>
            <p:nvPr/>
          </p:nvSpPr>
          <p:spPr>
            <a:xfrm>
              <a:off x="5012050" y="3147150"/>
              <a:ext cx="537175" cy="1469025"/>
            </a:xfrm>
            <a:custGeom>
              <a:rect b="b" l="l" r="r" t="t"/>
              <a:pathLst>
                <a:path extrusionOk="0" h="58761" w="21487">
                  <a:moveTo>
                    <a:pt x="4472" y="0"/>
                  </a:moveTo>
                  <a:cubicBezTo>
                    <a:pt x="4324" y="0"/>
                    <a:pt x="4175" y="167"/>
                    <a:pt x="4175" y="316"/>
                  </a:cubicBezTo>
                  <a:cubicBezTo>
                    <a:pt x="3934" y="3563"/>
                    <a:pt x="5400" y="7051"/>
                    <a:pt x="8573" y="10595"/>
                  </a:cubicBezTo>
                  <a:cubicBezTo>
                    <a:pt x="9500" y="11597"/>
                    <a:pt x="10502" y="12617"/>
                    <a:pt x="11430" y="13545"/>
                  </a:cubicBezTo>
                  <a:cubicBezTo>
                    <a:pt x="13137" y="15159"/>
                    <a:pt x="14844" y="16866"/>
                    <a:pt x="16161" y="18870"/>
                  </a:cubicBezTo>
                  <a:cubicBezTo>
                    <a:pt x="20410" y="25048"/>
                    <a:pt x="20800" y="33954"/>
                    <a:pt x="17163" y="41672"/>
                  </a:cubicBezTo>
                  <a:cubicBezTo>
                    <a:pt x="13137" y="49873"/>
                    <a:pt x="5715" y="55198"/>
                    <a:pt x="223" y="58223"/>
                  </a:cubicBezTo>
                  <a:cubicBezTo>
                    <a:pt x="75" y="58297"/>
                    <a:pt x="1" y="58445"/>
                    <a:pt x="75" y="58612"/>
                  </a:cubicBezTo>
                  <a:cubicBezTo>
                    <a:pt x="149" y="58686"/>
                    <a:pt x="223" y="58761"/>
                    <a:pt x="390" y="58761"/>
                  </a:cubicBezTo>
                  <a:lnTo>
                    <a:pt x="539" y="58761"/>
                  </a:lnTo>
                  <a:cubicBezTo>
                    <a:pt x="6105" y="55662"/>
                    <a:pt x="13675" y="50263"/>
                    <a:pt x="17701" y="41914"/>
                  </a:cubicBezTo>
                  <a:cubicBezTo>
                    <a:pt x="21486" y="34028"/>
                    <a:pt x="21097" y="24826"/>
                    <a:pt x="16699" y="18480"/>
                  </a:cubicBezTo>
                  <a:cubicBezTo>
                    <a:pt x="15308" y="16476"/>
                    <a:pt x="13601" y="14769"/>
                    <a:pt x="11894" y="13081"/>
                  </a:cubicBezTo>
                  <a:cubicBezTo>
                    <a:pt x="10966" y="12153"/>
                    <a:pt x="9964" y="11226"/>
                    <a:pt x="9036" y="10205"/>
                  </a:cubicBezTo>
                  <a:cubicBezTo>
                    <a:pt x="6031" y="6735"/>
                    <a:pt x="4565" y="3489"/>
                    <a:pt x="4788" y="390"/>
                  </a:cubicBezTo>
                  <a:cubicBezTo>
                    <a:pt x="4788" y="167"/>
                    <a:pt x="4639" y="0"/>
                    <a:pt x="44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2"/>
            <p:cNvSpPr/>
            <p:nvPr/>
          </p:nvSpPr>
          <p:spPr>
            <a:xfrm>
              <a:off x="4975400" y="3359825"/>
              <a:ext cx="332150" cy="127800"/>
            </a:xfrm>
            <a:custGeom>
              <a:rect b="b" l="l" r="r" t="t"/>
              <a:pathLst>
                <a:path extrusionOk="0" h="5112" w="13286">
                  <a:moveTo>
                    <a:pt x="641" y="0"/>
                  </a:moveTo>
                  <a:cubicBezTo>
                    <a:pt x="526" y="0"/>
                    <a:pt x="412" y="4"/>
                    <a:pt x="298" y="10"/>
                  </a:cubicBezTo>
                  <a:cubicBezTo>
                    <a:pt x="149" y="10"/>
                    <a:pt x="1" y="158"/>
                    <a:pt x="75" y="307"/>
                  </a:cubicBezTo>
                  <a:cubicBezTo>
                    <a:pt x="75" y="473"/>
                    <a:pt x="224" y="622"/>
                    <a:pt x="372" y="622"/>
                  </a:cubicBezTo>
                  <a:cubicBezTo>
                    <a:pt x="471" y="616"/>
                    <a:pt x="570" y="613"/>
                    <a:pt x="670" y="613"/>
                  </a:cubicBezTo>
                  <a:cubicBezTo>
                    <a:pt x="1826" y="613"/>
                    <a:pt x="3055" y="1011"/>
                    <a:pt x="4472" y="1865"/>
                  </a:cubicBezTo>
                  <a:cubicBezTo>
                    <a:pt x="5010" y="2162"/>
                    <a:pt x="5567" y="2477"/>
                    <a:pt x="6105" y="2793"/>
                  </a:cubicBezTo>
                  <a:cubicBezTo>
                    <a:pt x="6792" y="3331"/>
                    <a:pt x="7571" y="3795"/>
                    <a:pt x="8424" y="4184"/>
                  </a:cubicBezTo>
                  <a:cubicBezTo>
                    <a:pt x="9575" y="4797"/>
                    <a:pt x="10744" y="5112"/>
                    <a:pt x="11820" y="5112"/>
                  </a:cubicBezTo>
                  <a:cubicBezTo>
                    <a:pt x="12209" y="5112"/>
                    <a:pt x="12673" y="5112"/>
                    <a:pt x="12989" y="4945"/>
                  </a:cubicBezTo>
                  <a:cubicBezTo>
                    <a:pt x="13211" y="4945"/>
                    <a:pt x="13286" y="4797"/>
                    <a:pt x="13211" y="4648"/>
                  </a:cubicBezTo>
                  <a:cubicBezTo>
                    <a:pt x="13211" y="4466"/>
                    <a:pt x="13127" y="4379"/>
                    <a:pt x="13014" y="4379"/>
                  </a:cubicBezTo>
                  <a:cubicBezTo>
                    <a:pt x="12977" y="4379"/>
                    <a:pt x="12937" y="4389"/>
                    <a:pt x="12896" y="4407"/>
                  </a:cubicBezTo>
                  <a:cubicBezTo>
                    <a:pt x="12579" y="4472"/>
                    <a:pt x="12258" y="4501"/>
                    <a:pt x="11940" y="4501"/>
                  </a:cubicBezTo>
                  <a:cubicBezTo>
                    <a:pt x="10713" y="4501"/>
                    <a:pt x="9516" y="4073"/>
                    <a:pt x="8647" y="3646"/>
                  </a:cubicBezTo>
                  <a:cubicBezTo>
                    <a:pt x="7886" y="3257"/>
                    <a:pt x="7181" y="2793"/>
                    <a:pt x="6402" y="2329"/>
                  </a:cubicBezTo>
                  <a:cubicBezTo>
                    <a:pt x="5864" y="1939"/>
                    <a:pt x="5326" y="1624"/>
                    <a:pt x="4788" y="1327"/>
                  </a:cubicBezTo>
                  <a:cubicBezTo>
                    <a:pt x="3289" y="390"/>
                    <a:pt x="1930"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2"/>
            <p:cNvSpPr/>
            <p:nvPr/>
          </p:nvSpPr>
          <p:spPr>
            <a:xfrm>
              <a:off x="5398450" y="3228275"/>
              <a:ext cx="61700" cy="363725"/>
            </a:xfrm>
            <a:custGeom>
              <a:rect b="b" l="l" r="r" t="t"/>
              <a:pathLst>
                <a:path extrusionOk="0" h="14549" w="2468">
                  <a:moveTo>
                    <a:pt x="2189" y="1"/>
                  </a:moveTo>
                  <a:cubicBezTo>
                    <a:pt x="2133" y="1"/>
                    <a:pt x="2070" y="29"/>
                    <a:pt x="2004" y="95"/>
                  </a:cubicBezTo>
                  <a:cubicBezTo>
                    <a:pt x="1076" y="633"/>
                    <a:pt x="538" y="1635"/>
                    <a:pt x="390" y="2952"/>
                  </a:cubicBezTo>
                  <a:cubicBezTo>
                    <a:pt x="316" y="3806"/>
                    <a:pt x="390" y="4641"/>
                    <a:pt x="538" y="5494"/>
                  </a:cubicBezTo>
                  <a:cubicBezTo>
                    <a:pt x="538" y="5735"/>
                    <a:pt x="538" y="5884"/>
                    <a:pt x="612" y="6125"/>
                  </a:cubicBezTo>
                  <a:cubicBezTo>
                    <a:pt x="928" y="8815"/>
                    <a:pt x="705" y="11524"/>
                    <a:pt x="74" y="14159"/>
                  </a:cubicBezTo>
                  <a:cubicBezTo>
                    <a:pt x="0" y="14307"/>
                    <a:pt x="149" y="14549"/>
                    <a:pt x="316" y="14549"/>
                  </a:cubicBezTo>
                  <a:lnTo>
                    <a:pt x="390" y="14549"/>
                  </a:lnTo>
                  <a:cubicBezTo>
                    <a:pt x="538" y="14549"/>
                    <a:pt x="612" y="14474"/>
                    <a:pt x="705" y="14307"/>
                  </a:cubicBezTo>
                  <a:cubicBezTo>
                    <a:pt x="1317" y="11599"/>
                    <a:pt x="1540" y="8815"/>
                    <a:pt x="1243" y="6032"/>
                  </a:cubicBezTo>
                  <a:cubicBezTo>
                    <a:pt x="1169" y="5810"/>
                    <a:pt x="1169" y="5661"/>
                    <a:pt x="1169" y="5420"/>
                  </a:cubicBezTo>
                  <a:cubicBezTo>
                    <a:pt x="1002" y="4641"/>
                    <a:pt x="928" y="3806"/>
                    <a:pt x="1002" y="3027"/>
                  </a:cubicBezTo>
                  <a:cubicBezTo>
                    <a:pt x="1076" y="1951"/>
                    <a:pt x="1633" y="1023"/>
                    <a:pt x="2319" y="633"/>
                  </a:cubicBezTo>
                  <a:cubicBezTo>
                    <a:pt x="2468" y="466"/>
                    <a:pt x="2468" y="318"/>
                    <a:pt x="2394" y="169"/>
                  </a:cubicBezTo>
                  <a:cubicBezTo>
                    <a:pt x="2349" y="68"/>
                    <a:pt x="2276" y="1"/>
                    <a:pt x="2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2"/>
            <p:cNvSpPr/>
            <p:nvPr/>
          </p:nvSpPr>
          <p:spPr>
            <a:xfrm>
              <a:off x="5133575" y="3682825"/>
              <a:ext cx="379000" cy="158275"/>
            </a:xfrm>
            <a:custGeom>
              <a:rect b="b" l="l" r="r" t="t"/>
              <a:pathLst>
                <a:path extrusionOk="0" h="6331" w="15160">
                  <a:moveTo>
                    <a:pt x="1288" y="0"/>
                  </a:moveTo>
                  <a:cubicBezTo>
                    <a:pt x="932" y="0"/>
                    <a:pt x="583" y="26"/>
                    <a:pt x="242" y="77"/>
                  </a:cubicBezTo>
                  <a:cubicBezTo>
                    <a:pt x="75" y="77"/>
                    <a:pt x="1" y="226"/>
                    <a:pt x="1" y="467"/>
                  </a:cubicBezTo>
                  <a:cubicBezTo>
                    <a:pt x="1" y="615"/>
                    <a:pt x="168" y="690"/>
                    <a:pt x="390" y="690"/>
                  </a:cubicBezTo>
                  <a:cubicBezTo>
                    <a:pt x="667" y="648"/>
                    <a:pt x="949" y="627"/>
                    <a:pt x="1238" y="627"/>
                  </a:cubicBezTo>
                  <a:cubicBezTo>
                    <a:pt x="2477" y="627"/>
                    <a:pt x="3825" y="1013"/>
                    <a:pt x="5270" y="1766"/>
                  </a:cubicBezTo>
                  <a:cubicBezTo>
                    <a:pt x="6198" y="2230"/>
                    <a:pt x="7126" y="2860"/>
                    <a:pt x="7960" y="3399"/>
                  </a:cubicBezTo>
                  <a:cubicBezTo>
                    <a:pt x="8517" y="3788"/>
                    <a:pt x="9129" y="4178"/>
                    <a:pt x="9742" y="4549"/>
                  </a:cubicBezTo>
                  <a:cubicBezTo>
                    <a:pt x="11671" y="5718"/>
                    <a:pt x="13304" y="6330"/>
                    <a:pt x="14844" y="6330"/>
                  </a:cubicBezTo>
                  <a:cubicBezTo>
                    <a:pt x="15011" y="6330"/>
                    <a:pt x="15159" y="6182"/>
                    <a:pt x="15159" y="6033"/>
                  </a:cubicBezTo>
                  <a:cubicBezTo>
                    <a:pt x="15159" y="5866"/>
                    <a:pt x="15011" y="5718"/>
                    <a:pt x="14844" y="5718"/>
                  </a:cubicBezTo>
                  <a:cubicBezTo>
                    <a:pt x="13378" y="5644"/>
                    <a:pt x="11912" y="5180"/>
                    <a:pt x="10057" y="4011"/>
                  </a:cubicBezTo>
                  <a:cubicBezTo>
                    <a:pt x="9445" y="3714"/>
                    <a:pt x="8888" y="3324"/>
                    <a:pt x="8276" y="2935"/>
                  </a:cubicBezTo>
                  <a:cubicBezTo>
                    <a:pt x="7422" y="2322"/>
                    <a:pt x="6495" y="1692"/>
                    <a:pt x="5567" y="1153"/>
                  </a:cubicBezTo>
                  <a:cubicBezTo>
                    <a:pt x="4045" y="363"/>
                    <a:pt x="2616" y="0"/>
                    <a:pt x="1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2"/>
            <p:cNvSpPr/>
            <p:nvPr/>
          </p:nvSpPr>
          <p:spPr>
            <a:xfrm>
              <a:off x="5508825" y="3567400"/>
              <a:ext cx="154500" cy="329825"/>
            </a:xfrm>
            <a:custGeom>
              <a:rect b="b" l="l" r="r" t="t"/>
              <a:pathLst>
                <a:path extrusionOk="0" h="13193" w="6180">
                  <a:moveTo>
                    <a:pt x="5839" y="0"/>
                  </a:moveTo>
                  <a:cubicBezTo>
                    <a:pt x="5753" y="0"/>
                    <a:pt x="5679" y="19"/>
                    <a:pt x="5641" y="56"/>
                  </a:cubicBezTo>
                  <a:cubicBezTo>
                    <a:pt x="4639" y="1058"/>
                    <a:pt x="4009" y="2524"/>
                    <a:pt x="3712" y="4527"/>
                  </a:cubicBezTo>
                  <a:cubicBezTo>
                    <a:pt x="3545" y="4991"/>
                    <a:pt x="3471" y="5548"/>
                    <a:pt x="3396" y="6086"/>
                  </a:cubicBezTo>
                  <a:cubicBezTo>
                    <a:pt x="3248" y="7088"/>
                    <a:pt x="3081" y="8090"/>
                    <a:pt x="2858" y="9092"/>
                  </a:cubicBezTo>
                  <a:cubicBezTo>
                    <a:pt x="2543" y="10094"/>
                    <a:pt x="1764" y="11801"/>
                    <a:pt x="224" y="12580"/>
                  </a:cubicBezTo>
                  <a:cubicBezTo>
                    <a:pt x="75" y="12654"/>
                    <a:pt x="1" y="12877"/>
                    <a:pt x="75" y="13044"/>
                  </a:cubicBezTo>
                  <a:cubicBezTo>
                    <a:pt x="149" y="13118"/>
                    <a:pt x="224" y="13192"/>
                    <a:pt x="372" y="13192"/>
                  </a:cubicBezTo>
                  <a:lnTo>
                    <a:pt x="465" y="13192"/>
                  </a:lnTo>
                  <a:cubicBezTo>
                    <a:pt x="1764" y="12506"/>
                    <a:pt x="2858" y="11114"/>
                    <a:pt x="3396" y="9333"/>
                  </a:cubicBezTo>
                  <a:cubicBezTo>
                    <a:pt x="3712" y="8238"/>
                    <a:pt x="3860" y="7162"/>
                    <a:pt x="4009" y="6160"/>
                  </a:cubicBezTo>
                  <a:cubicBezTo>
                    <a:pt x="4083" y="5622"/>
                    <a:pt x="4176" y="5158"/>
                    <a:pt x="4324" y="4620"/>
                  </a:cubicBezTo>
                  <a:cubicBezTo>
                    <a:pt x="4639" y="2765"/>
                    <a:pt x="5252" y="1447"/>
                    <a:pt x="6105" y="520"/>
                  </a:cubicBezTo>
                  <a:cubicBezTo>
                    <a:pt x="6179" y="353"/>
                    <a:pt x="6179" y="204"/>
                    <a:pt x="6105" y="56"/>
                  </a:cubicBezTo>
                  <a:cubicBezTo>
                    <a:pt x="6022" y="19"/>
                    <a:pt x="5924" y="0"/>
                    <a:pt x="5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2"/>
            <p:cNvSpPr/>
            <p:nvPr/>
          </p:nvSpPr>
          <p:spPr>
            <a:xfrm>
              <a:off x="5272750" y="3920375"/>
              <a:ext cx="166525" cy="336325"/>
            </a:xfrm>
            <a:custGeom>
              <a:rect b="b" l="l" r="r" t="t"/>
              <a:pathLst>
                <a:path extrusionOk="0" h="13453" w="6661">
                  <a:moveTo>
                    <a:pt x="779" y="1"/>
                  </a:moveTo>
                  <a:cubicBezTo>
                    <a:pt x="631" y="1"/>
                    <a:pt x="464" y="75"/>
                    <a:pt x="464" y="242"/>
                  </a:cubicBezTo>
                  <a:cubicBezTo>
                    <a:pt x="0" y="3173"/>
                    <a:pt x="1095" y="6179"/>
                    <a:pt x="3173" y="8202"/>
                  </a:cubicBezTo>
                  <a:cubicBezTo>
                    <a:pt x="3414" y="8424"/>
                    <a:pt x="3711" y="8665"/>
                    <a:pt x="3952" y="8888"/>
                  </a:cubicBezTo>
                  <a:cubicBezTo>
                    <a:pt x="4490" y="9352"/>
                    <a:pt x="5028" y="9816"/>
                    <a:pt x="5418" y="10354"/>
                  </a:cubicBezTo>
                  <a:cubicBezTo>
                    <a:pt x="5956" y="11133"/>
                    <a:pt x="5956" y="12209"/>
                    <a:pt x="5492" y="12988"/>
                  </a:cubicBezTo>
                  <a:cubicBezTo>
                    <a:pt x="5418" y="13137"/>
                    <a:pt x="5418" y="13304"/>
                    <a:pt x="5566" y="13452"/>
                  </a:cubicBezTo>
                  <a:lnTo>
                    <a:pt x="5733" y="13452"/>
                  </a:lnTo>
                  <a:cubicBezTo>
                    <a:pt x="5882" y="13452"/>
                    <a:pt x="5956" y="13452"/>
                    <a:pt x="6030" y="13304"/>
                  </a:cubicBezTo>
                  <a:cubicBezTo>
                    <a:pt x="6661" y="12302"/>
                    <a:pt x="6568" y="11059"/>
                    <a:pt x="5956" y="10057"/>
                  </a:cubicBezTo>
                  <a:cubicBezTo>
                    <a:pt x="5492" y="9352"/>
                    <a:pt x="4954" y="8888"/>
                    <a:pt x="4342" y="8350"/>
                  </a:cubicBezTo>
                  <a:cubicBezTo>
                    <a:pt x="4100" y="8202"/>
                    <a:pt x="3878" y="7960"/>
                    <a:pt x="3637" y="7738"/>
                  </a:cubicBezTo>
                  <a:cubicBezTo>
                    <a:pt x="1707" y="5882"/>
                    <a:pt x="705" y="3025"/>
                    <a:pt x="1095" y="316"/>
                  </a:cubicBezTo>
                  <a:cubicBezTo>
                    <a:pt x="1095" y="149"/>
                    <a:pt x="928" y="1"/>
                    <a:pt x="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2"/>
            <p:cNvSpPr/>
            <p:nvPr/>
          </p:nvSpPr>
          <p:spPr>
            <a:xfrm>
              <a:off x="5404475" y="3973925"/>
              <a:ext cx="318675" cy="290650"/>
            </a:xfrm>
            <a:custGeom>
              <a:rect b="b" l="l" r="r" t="t"/>
              <a:pathLst>
                <a:path extrusionOk="0" h="11626" w="12747">
                  <a:moveTo>
                    <a:pt x="12404" y="0"/>
                  </a:moveTo>
                  <a:cubicBezTo>
                    <a:pt x="12364" y="0"/>
                    <a:pt x="12323" y="10"/>
                    <a:pt x="12283" y="30"/>
                  </a:cubicBezTo>
                  <a:cubicBezTo>
                    <a:pt x="11207" y="493"/>
                    <a:pt x="10205" y="1495"/>
                    <a:pt x="9426" y="2961"/>
                  </a:cubicBezTo>
                  <a:cubicBezTo>
                    <a:pt x="9110" y="3425"/>
                    <a:pt x="8888" y="3963"/>
                    <a:pt x="8647" y="4501"/>
                  </a:cubicBezTo>
                  <a:cubicBezTo>
                    <a:pt x="8350" y="5206"/>
                    <a:pt x="8034" y="5818"/>
                    <a:pt x="7645" y="6449"/>
                  </a:cubicBezTo>
                  <a:cubicBezTo>
                    <a:pt x="6105" y="8991"/>
                    <a:pt x="3247" y="10772"/>
                    <a:pt x="297" y="10921"/>
                  </a:cubicBezTo>
                  <a:cubicBezTo>
                    <a:pt x="149" y="10995"/>
                    <a:pt x="0" y="11162"/>
                    <a:pt x="0" y="11310"/>
                  </a:cubicBezTo>
                  <a:cubicBezTo>
                    <a:pt x="0" y="11459"/>
                    <a:pt x="149" y="11626"/>
                    <a:pt x="297" y="11626"/>
                  </a:cubicBezTo>
                  <a:cubicBezTo>
                    <a:pt x="3470" y="11385"/>
                    <a:pt x="6494" y="9529"/>
                    <a:pt x="8183" y="6820"/>
                  </a:cubicBezTo>
                  <a:cubicBezTo>
                    <a:pt x="8572" y="6134"/>
                    <a:pt x="8888" y="5429"/>
                    <a:pt x="9185" y="4742"/>
                  </a:cubicBezTo>
                  <a:cubicBezTo>
                    <a:pt x="9426" y="4278"/>
                    <a:pt x="9648" y="3740"/>
                    <a:pt x="9964" y="3276"/>
                  </a:cubicBezTo>
                  <a:cubicBezTo>
                    <a:pt x="10669" y="1885"/>
                    <a:pt x="11504" y="1031"/>
                    <a:pt x="12524" y="642"/>
                  </a:cubicBezTo>
                  <a:cubicBezTo>
                    <a:pt x="12673" y="568"/>
                    <a:pt x="12747" y="419"/>
                    <a:pt x="12673" y="178"/>
                  </a:cubicBezTo>
                  <a:cubicBezTo>
                    <a:pt x="12618" y="69"/>
                    <a:pt x="12514" y="0"/>
                    <a:pt x="12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2"/>
            <p:cNvSpPr/>
            <p:nvPr/>
          </p:nvSpPr>
          <p:spPr>
            <a:xfrm>
              <a:off x="5156775" y="4111025"/>
              <a:ext cx="102525" cy="344650"/>
            </a:xfrm>
            <a:custGeom>
              <a:rect b="b" l="l" r="r" t="t"/>
              <a:pathLst>
                <a:path extrusionOk="0" h="13786" w="4101">
                  <a:moveTo>
                    <a:pt x="1105" y="0"/>
                  </a:moveTo>
                  <a:cubicBezTo>
                    <a:pt x="974" y="0"/>
                    <a:pt x="833" y="79"/>
                    <a:pt x="780" y="186"/>
                  </a:cubicBezTo>
                  <a:cubicBezTo>
                    <a:pt x="1" y="1800"/>
                    <a:pt x="242" y="3581"/>
                    <a:pt x="631" y="4899"/>
                  </a:cubicBezTo>
                  <a:cubicBezTo>
                    <a:pt x="928" y="5975"/>
                    <a:pt x="1392" y="7069"/>
                    <a:pt x="1856" y="8071"/>
                  </a:cubicBezTo>
                  <a:cubicBezTo>
                    <a:pt x="2023" y="8461"/>
                    <a:pt x="2171" y="8758"/>
                    <a:pt x="2320" y="9147"/>
                  </a:cubicBezTo>
                  <a:cubicBezTo>
                    <a:pt x="2858" y="10391"/>
                    <a:pt x="3489" y="11931"/>
                    <a:pt x="3414" y="13489"/>
                  </a:cubicBezTo>
                  <a:cubicBezTo>
                    <a:pt x="3414" y="13638"/>
                    <a:pt x="3563" y="13786"/>
                    <a:pt x="3711" y="13786"/>
                  </a:cubicBezTo>
                  <a:cubicBezTo>
                    <a:pt x="3878" y="13786"/>
                    <a:pt x="4027" y="13638"/>
                    <a:pt x="4027" y="13489"/>
                  </a:cubicBezTo>
                  <a:cubicBezTo>
                    <a:pt x="4101" y="11782"/>
                    <a:pt x="3489" y="10242"/>
                    <a:pt x="2951" y="8925"/>
                  </a:cubicBezTo>
                  <a:cubicBezTo>
                    <a:pt x="2784" y="8535"/>
                    <a:pt x="2635" y="8146"/>
                    <a:pt x="2394" y="7830"/>
                  </a:cubicBezTo>
                  <a:cubicBezTo>
                    <a:pt x="1930" y="6828"/>
                    <a:pt x="1466" y="5752"/>
                    <a:pt x="1169" y="4676"/>
                  </a:cubicBezTo>
                  <a:cubicBezTo>
                    <a:pt x="854" y="3581"/>
                    <a:pt x="631" y="1893"/>
                    <a:pt x="1392" y="409"/>
                  </a:cubicBezTo>
                  <a:cubicBezTo>
                    <a:pt x="1466" y="260"/>
                    <a:pt x="1392" y="112"/>
                    <a:pt x="1244" y="38"/>
                  </a:cubicBezTo>
                  <a:cubicBezTo>
                    <a:pt x="1203" y="12"/>
                    <a:pt x="1154" y="0"/>
                    <a:pt x="1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2"/>
            <p:cNvSpPr/>
            <p:nvPr/>
          </p:nvSpPr>
          <p:spPr>
            <a:xfrm>
              <a:off x="5234250" y="4356600"/>
              <a:ext cx="396150" cy="128300"/>
            </a:xfrm>
            <a:custGeom>
              <a:rect b="b" l="l" r="r" t="t"/>
              <a:pathLst>
                <a:path extrusionOk="0" h="5132" w="15846">
                  <a:moveTo>
                    <a:pt x="15441" y="0"/>
                  </a:moveTo>
                  <a:cubicBezTo>
                    <a:pt x="15393" y="0"/>
                    <a:pt x="15347" y="10"/>
                    <a:pt x="15307" y="30"/>
                  </a:cubicBezTo>
                  <a:cubicBezTo>
                    <a:pt x="14695" y="419"/>
                    <a:pt x="13990" y="883"/>
                    <a:pt x="13377" y="1254"/>
                  </a:cubicBezTo>
                  <a:cubicBezTo>
                    <a:pt x="12283" y="2033"/>
                    <a:pt x="11132" y="2813"/>
                    <a:pt x="9889" y="3351"/>
                  </a:cubicBezTo>
                  <a:cubicBezTo>
                    <a:pt x="8294" y="4108"/>
                    <a:pt x="6534" y="4497"/>
                    <a:pt x="4776" y="4497"/>
                  </a:cubicBezTo>
                  <a:cubicBezTo>
                    <a:pt x="3304" y="4497"/>
                    <a:pt x="1834" y="4224"/>
                    <a:pt x="464" y="3666"/>
                  </a:cubicBezTo>
                  <a:cubicBezTo>
                    <a:pt x="315" y="3666"/>
                    <a:pt x="74" y="3740"/>
                    <a:pt x="74" y="3889"/>
                  </a:cubicBezTo>
                  <a:cubicBezTo>
                    <a:pt x="0" y="4037"/>
                    <a:pt x="74" y="4204"/>
                    <a:pt x="223" y="4278"/>
                  </a:cubicBezTo>
                  <a:cubicBezTo>
                    <a:pt x="1707" y="4816"/>
                    <a:pt x="3247" y="5132"/>
                    <a:pt x="4787" y="5132"/>
                  </a:cubicBezTo>
                  <a:cubicBezTo>
                    <a:pt x="6642" y="5132"/>
                    <a:pt x="8498" y="4742"/>
                    <a:pt x="10205" y="3963"/>
                  </a:cubicBezTo>
                  <a:cubicBezTo>
                    <a:pt x="11448" y="3351"/>
                    <a:pt x="12598" y="2571"/>
                    <a:pt x="13767" y="1811"/>
                  </a:cubicBezTo>
                  <a:cubicBezTo>
                    <a:pt x="14379" y="1421"/>
                    <a:pt x="14992" y="957"/>
                    <a:pt x="15697" y="568"/>
                  </a:cubicBezTo>
                  <a:cubicBezTo>
                    <a:pt x="15845" y="493"/>
                    <a:pt x="15845" y="252"/>
                    <a:pt x="15771" y="178"/>
                  </a:cubicBezTo>
                  <a:cubicBezTo>
                    <a:pt x="15717" y="69"/>
                    <a:pt x="15573" y="0"/>
                    <a:pt x="15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32"/>
          <p:cNvGrpSpPr/>
          <p:nvPr/>
        </p:nvGrpSpPr>
        <p:grpSpPr>
          <a:xfrm>
            <a:off x="499943" y="253000"/>
            <a:ext cx="8120075" cy="4575775"/>
            <a:chOff x="499943" y="253000"/>
            <a:chExt cx="8120075" cy="4575775"/>
          </a:xfrm>
        </p:grpSpPr>
        <p:grpSp>
          <p:nvGrpSpPr>
            <p:cNvPr id="1000" name="Google Shape;1000;p32"/>
            <p:cNvGrpSpPr/>
            <p:nvPr/>
          </p:nvGrpSpPr>
          <p:grpSpPr>
            <a:xfrm flipH="1">
              <a:off x="499943" y="253000"/>
              <a:ext cx="850250" cy="647550"/>
              <a:chOff x="4281500" y="1208725"/>
              <a:chExt cx="850250" cy="647550"/>
            </a:xfrm>
          </p:grpSpPr>
          <p:sp>
            <p:nvSpPr>
              <p:cNvPr id="1001" name="Google Shape;1001;p32"/>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2"/>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2"/>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2"/>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2"/>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2"/>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2"/>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2"/>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2"/>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32"/>
            <p:cNvGrpSpPr/>
            <p:nvPr/>
          </p:nvGrpSpPr>
          <p:grpSpPr>
            <a:xfrm flipH="1">
              <a:off x="7769768" y="4181225"/>
              <a:ext cx="850250" cy="647550"/>
              <a:chOff x="4281500" y="1208725"/>
              <a:chExt cx="850250" cy="647550"/>
            </a:xfrm>
          </p:grpSpPr>
          <p:sp>
            <p:nvSpPr>
              <p:cNvPr id="1011" name="Google Shape;1011;p32"/>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2"/>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2"/>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2"/>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2"/>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2"/>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2"/>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2"/>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2"/>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
    <p:bg>
      <p:bgPr>
        <a:solidFill>
          <a:schemeClr val="lt1"/>
        </a:solidFill>
      </p:bgPr>
    </p:bg>
    <p:spTree>
      <p:nvGrpSpPr>
        <p:cNvPr id="1020" name="Shape 1020"/>
        <p:cNvGrpSpPr/>
        <p:nvPr/>
      </p:nvGrpSpPr>
      <p:grpSpPr>
        <a:xfrm>
          <a:off x="0" y="0"/>
          <a:ext cx="0" cy="0"/>
          <a:chOff x="0" y="0"/>
          <a:chExt cx="0" cy="0"/>
        </a:xfrm>
      </p:grpSpPr>
      <p:sp>
        <p:nvSpPr>
          <p:cNvPr id="1021" name="Google Shape;1021;p33"/>
          <p:cNvSpPr/>
          <p:nvPr/>
        </p:nvSpPr>
        <p:spPr>
          <a:xfrm rot="622227">
            <a:off x="145835" y="156032"/>
            <a:ext cx="1424999" cy="3171829"/>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2" name="Google Shape;1022;p33"/>
          <p:cNvGrpSpPr/>
          <p:nvPr/>
        </p:nvGrpSpPr>
        <p:grpSpPr>
          <a:xfrm>
            <a:off x="7530738" y="3723425"/>
            <a:ext cx="1051575" cy="1041825"/>
            <a:chOff x="572550" y="1147050"/>
            <a:chExt cx="1051575" cy="1041825"/>
          </a:xfrm>
        </p:grpSpPr>
        <p:sp>
          <p:nvSpPr>
            <p:cNvPr id="1023" name="Google Shape;1023;p33"/>
            <p:cNvSpPr/>
            <p:nvPr/>
          </p:nvSpPr>
          <p:spPr>
            <a:xfrm>
              <a:off x="1016925" y="1147050"/>
              <a:ext cx="372950" cy="504200"/>
            </a:xfrm>
            <a:custGeom>
              <a:rect b="b" l="l" r="r" t="t"/>
              <a:pathLst>
                <a:path extrusionOk="0" h="20168" w="14918">
                  <a:moveTo>
                    <a:pt x="10669" y="0"/>
                  </a:moveTo>
                  <a:cubicBezTo>
                    <a:pt x="7589" y="0"/>
                    <a:pt x="4564" y="1707"/>
                    <a:pt x="2709" y="4175"/>
                  </a:cubicBezTo>
                  <a:cubicBezTo>
                    <a:pt x="779" y="6642"/>
                    <a:pt x="0" y="9889"/>
                    <a:pt x="316" y="12988"/>
                  </a:cubicBezTo>
                  <a:cubicBezTo>
                    <a:pt x="464" y="14917"/>
                    <a:pt x="928" y="17014"/>
                    <a:pt x="1856" y="18628"/>
                  </a:cubicBezTo>
                  <a:cubicBezTo>
                    <a:pt x="2454" y="19764"/>
                    <a:pt x="3377" y="20168"/>
                    <a:pt x="4406" y="20168"/>
                  </a:cubicBezTo>
                  <a:cubicBezTo>
                    <a:pt x="5898" y="20168"/>
                    <a:pt x="7614" y="19320"/>
                    <a:pt x="8888" y="18628"/>
                  </a:cubicBezTo>
                  <a:cubicBezTo>
                    <a:pt x="11448" y="17237"/>
                    <a:pt x="13693" y="14992"/>
                    <a:pt x="14379" y="12060"/>
                  </a:cubicBezTo>
                  <a:cubicBezTo>
                    <a:pt x="14918" y="9963"/>
                    <a:pt x="14546" y="7737"/>
                    <a:pt x="13767" y="5715"/>
                  </a:cubicBezTo>
                  <a:cubicBezTo>
                    <a:pt x="12988" y="3711"/>
                    <a:pt x="11838" y="1855"/>
                    <a:pt x="106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3"/>
            <p:cNvSpPr/>
            <p:nvPr/>
          </p:nvSpPr>
          <p:spPr>
            <a:xfrm>
              <a:off x="1092525" y="1556800"/>
              <a:ext cx="531600" cy="325600"/>
            </a:xfrm>
            <a:custGeom>
              <a:rect b="b" l="l" r="r" t="t"/>
              <a:pathLst>
                <a:path extrusionOk="0" h="13024" w="21264">
                  <a:moveTo>
                    <a:pt x="6336" y="1"/>
                  </a:moveTo>
                  <a:cubicBezTo>
                    <a:pt x="5817" y="1"/>
                    <a:pt x="5299" y="48"/>
                    <a:pt x="4787" y="160"/>
                  </a:cubicBezTo>
                  <a:cubicBezTo>
                    <a:pt x="3247" y="457"/>
                    <a:pt x="1392" y="1552"/>
                    <a:pt x="761" y="3092"/>
                  </a:cubicBezTo>
                  <a:cubicBezTo>
                    <a:pt x="0" y="4706"/>
                    <a:pt x="854" y="6877"/>
                    <a:pt x="1782" y="8194"/>
                  </a:cubicBezTo>
                  <a:cubicBezTo>
                    <a:pt x="3396" y="10587"/>
                    <a:pt x="5956" y="12294"/>
                    <a:pt x="8739" y="12832"/>
                  </a:cubicBezTo>
                  <a:cubicBezTo>
                    <a:pt x="9404" y="12961"/>
                    <a:pt x="10082" y="13024"/>
                    <a:pt x="10760" y="13024"/>
                  </a:cubicBezTo>
                  <a:cubicBezTo>
                    <a:pt x="12920" y="13024"/>
                    <a:pt x="15082" y="12386"/>
                    <a:pt x="16847" y="11200"/>
                  </a:cubicBezTo>
                  <a:cubicBezTo>
                    <a:pt x="18703" y="9975"/>
                    <a:pt x="20094" y="8268"/>
                    <a:pt x="21263" y="6413"/>
                  </a:cubicBezTo>
                  <a:cubicBezTo>
                    <a:pt x="18016" y="3704"/>
                    <a:pt x="14139" y="1774"/>
                    <a:pt x="10131" y="624"/>
                  </a:cubicBezTo>
                  <a:cubicBezTo>
                    <a:pt x="8914" y="293"/>
                    <a:pt x="7623" y="1"/>
                    <a:pt x="63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3"/>
            <p:cNvSpPr/>
            <p:nvPr/>
          </p:nvSpPr>
          <p:spPr>
            <a:xfrm>
              <a:off x="690375" y="1330775"/>
              <a:ext cx="396150" cy="352200"/>
            </a:xfrm>
            <a:custGeom>
              <a:rect b="b" l="l" r="r" t="t"/>
              <a:pathLst>
                <a:path extrusionOk="0" h="14088" w="15846">
                  <a:moveTo>
                    <a:pt x="3071" y="1"/>
                  </a:moveTo>
                  <a:cubicBezTo>
                    <a:pt x="2040" y="1"/>
                    <a:pt x="1006" y="128"/>
                    <a:pt x="0" y="388"/>
                  </a:cubicBezTo>
                  <a:cubicBezTo>
                    <a:pt x="705" y="4396"/>
                    <a:pt x="1540" y="8737"/>
                    <a:pt x="4490" y="11428"/>
                  </a:cubicBezTo>
                  <a:cubicBezTo>
                    <a:pt x="6144" y="12905"/>
                    <a:pt x="8739" y="14088"/>
                    <a:pt x="11133" y="14088"/>
                  </a:cubicBezTo>
                  <a:cubicBezTo>
                    <a:pt x="11746" y="14088"/>
                    <a:pt x="12346" y="14010"/>
                    <a:pt x="12914" y="13840"/>
                  </a:cubicBezTo>
                  <a:cubicBezTo>
                    <a:pt x="15845" y="12912"/>
                    <a:pt x="15307" y="9813"/>
                    <a:pt x="14379" y="7568"/>
                  </a:cubicBezTo>
                  <a:cubicBezTo>
                    <a:pt x="13693" y="5861"/>
                    <a:pt x="12673" y="4321"/>
                    <a:pt x="11281" y="3171"/>
                  </a:cubicBezTo>
                  <a:cubicBezTo>
                    <a:pt x="9095" y="1096"/>
                    <a:pt x="6095" y="1"/>
                    <a:pt x="30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3"/>
            <p:cNvSpPr/>
            <p:nvPr/>
          </p:nvSpPr>
          <p:spPr>
            <a:xfrm>
              <a:off x="572550" y="1621850"/>
              <a:ext cx="481025" cy="313300"/>
            </a:xfrm>
            <a:custGeom>
              <a:rect b="b" l="l" r="r" t="t"/>
              <a:pathLst>
                <a:path extrusionOk="0" h="12532" w="19241">
                  <a:moveTo>
                    <a:pt x="13362" y="0"/>
                  </a:moveTo>
                  <a:cubicBezTo>
                    <a:pt x="13031" y="0"/>
                    <a:pt x="12702" y="9"/>
                    <a:pt x="12376" y="26"/>
                  </a:cubicBezTo>
                  <a:cubicBezTo>
                    <a:pt x="10669" y="100"/>
                    <a:pt x="8962" y="564"/>
                    <a:pt x="7422" y="1269"/>
                  </a:cubicBezTo>
                  <a:cubicBezTo>
                    <a:pt x="3860" y="2957"/>
                    <a:pt x="1002" y="6278"/>
                    <a:pt x="0" y="10156"/>
                  </a:cubicBezTo>
                  <a:cubicBezTo>
                    <a:pt x="1615" y="11232"/>
                    <a:pt x="3470" y="12012"/>
                    <a:pt x="5418" y="12308"/>
                  </a:cubicBezTo>
                  <a:cubicBezTo>
                    <a:pt x="6200" y="12457"/>
                    <a:pt x="6999" y="12531"/>
                    <a:pt x="7798" y="12531"/>
                  </a:cubicBezTo>
                  <a:cubicBezTo>
                    <a:pt x="10395" y="12531"/>
                    <a:pt x="12992" y="11745"/>
                    <a:pt x="14992" y="10156"/>
                  </a:cubicBezTo>
                  <a:cubicBezTo>
                    <a:pt x="17237" y="8375"/>
                    <a:pt x="18703" y="5740"/>
                    <a:pt x="19018" y="2957"/>
                  </a:cubicBezTo>
                  <a:cubicBezTo>
                    <a:pt x="19092" y="2419"/>
                    <a:pt x="19241" y="1566"/>
                    <a:pt x="18944" y="1176"/>
                  </a:cubicBezTo>
                  <a:cubicBezTo>
                    <a:pt x="18554" y="712"/>
                    <a:pt x="17311" y="564"/>
                    <a:pt x="16847" y="415"/>
                  </a:cubicBezTo>
                  <a:cubicBezTo>
                    <a:pt x="15707" y="112"/>
                    <a:pt x="14522" y="0"/>
                    <a:pt x="133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3"/>
            <p:cNvSpPr/>
            <p:nvPr/>
          </p:nvSpPr>
          <p:spPr>
            <a:xfrm>
              <a:off x="982125" y="1692800"/>
              <a:ext cx="353950" cy="496075"/>
            </a:xfrm>
            <a:custGeom>
              <a:rect b="b" l="l" r="r" t="t"/>
              <a:pathLst>
                <a:path extrusionOk="0" h="19843" w="14158">
                  <a:moveTo>
                    <a:pt x="5721" y="0"/>
                  </a:moveTo>
                  <a:cubicBezTo>
                    <a:pt x="5153" y="0"/>
                    <a:pt x="4584" y="63"/>
                    <a:pt x="4027" y="194"/>
                  </a:cubicBezTo>
                  <a:cubicBezTo>
                    <a:pt x="1318" y="899"/>
                    <a:pt x="75" y="4758"/>
                    <a:pt x="75" y="7151"/>
                  </a:cubicBezTo>
                  <a:cubicBezTo>
                    <a:pt x="1" y="9860"/>
                    <a:pt x="1095" y="12421"/>
                    <a:pt x="2709" y="14499"/>
                  </a:cubicBezTo>
                  <a:cubicBezTo>
                    <a:pt x="4342" y="16669"/>
                    <a:pt x="6420" y="18376"/>
                    <a:pt x="8665" y="19842"/>
                  </a:cubicBezTo>
                  <a:cubicBezTo>
                    <a:pt x="10521" y="17597"/>
                    <a:pt x="12302" y="15129"/>
                    <a:pt x="13230" y="12346"/>
                  </a:cubicBezTo>
                  <a:cubicBezTo>
                    <a:pt x="14157" y="9563"/>
                    <a:pt x="14157" y="6316"/>
                    <a:pt x="12599" y="3830"/>
                  </a:cubicBezTo>
                  <a:cubicBezTo>
                    <a:pt x="11200" y="1463"/>
                    <a:pt x="8465" y="0"/>
                    <a:pt x="57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3"/>
            <p:cNvSpPr/>
            <p:nvPr/>
          </p:nvSpPr>
          <p:spPr>
            <a:xfrm>
              <a:off x="1049850" y="1185550"/>
              <a:ext cx="106250" cy="435100"/>
            </a:xfrm>
            <a:custGeom>
              <a:rect b="b" l="l" r="r" t="t"/>
              <a:pathLst>
                <a:path extrusionOk="0" h="17404" w="4250">
                  <a:moveTo>
                    <a:pt x="4249" y="0"/>
                  </a:moveTo>
                  <a:lnTo>
                    <a:pt x="3563" y="464"/>
                  </a:lnTo>
                  <a:cubicBezTo>
                    <a:pt x="1077" y="5028"/>
                    <a:pt x="0" y="10372"/>
                    <a:pt x="706" y="15622"/>
                  </a:cubicBezTo>
                  <a:lnTo>
                    <a:pt x="706" y="15938"/>
                  </a:lnTo>
                  <a:cubicBezTo>
                    <a:pt x="780" y="16309"/>
                    <a:pt x="854" y="16773"/>
                    <a:pt x="928" y="17237"/>
                  </a:cubicBezTo>
                  <a:cubicBezTo>
                    <a:pt x="928" y="17329"/>
                    <a:pt x="1002" y="17404"/>
                    <a:pt x="1077" y="17404"/>
                  </a:cubicBezTo>
                  <a:lnTo>
                    <a:pt x="1169" y="17404"/>
                  </a:lnTo>
                  <a:cubicBezTo>
                    <a:pt x="1244" y="17404"/>
                    <a:pt x="1318" y="17329"/>
                    <a:pt x="1318" y="17162"/>
                  </a:cubicBezTo>
                  <a:cubicBezTo>
                    <a:pt x="149" y="11299"/>
                    <a:pt x="1244" y="5102"/>
                    <a:pt x="42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3"/>
            <p:cNvSpPr/>
            <p:nvPr/>
          </p:nvSpPr>
          <p:spPr>
            <a:xfrm>
              <a:off x="1067475" y="1576100"/>
              <a:ext cx="25" cy="7900"/>
            </a:xfrm>
            <a:custGeom>
              <a:rect b="b" l="l" r="r" t="t"/>
              <a:pathLst>
                <a:path extrusionOk="0" h="316" w="1">
                  <a:moveTo>
                    <a:pt x="1" y="0"/>
                  </a:moveTo>
                  <a:lnTo>
                    <a:pt x="1" y="31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3"/>
            <p:cNvSpPr/>
            <p:nvPr/>
          </p:nvSpPr>
          <p:spPr>
            <a:xfrm>
              <a:off x="1074900" y="1150750"/>
              <a:ext cx="168400" cy="460150"/>
            </a:xfrm>
            <a:custGeom>
              <a:rect b="b" l="l" r="r" t="t"/>
              <a:pathLst>
                <a:path extrusionOk="0" h="18406" w="6736">
                  <a:moveTo>
                    <a:pt x="6735" y="0"/>
                  </a:moveTo>
                  <a:cubicBezTo>
                    <a:pt x="6569" y="0"/>
                    <a:pt x="6420" y="75"/>
                    <a:pt x="6197" y="75"/>
                  </a:cubicBezTo>
                  <a:cubicBezTo>
                    <a:pt x="4639" y="2561"/>
                    <a:pt x="3173" y="4880"/>
                    <a:pt x="2171" y="7348"/>
                  </a:cubicBezTo>
                  <a:cubicBezTo>
                    <a:pt x="538" y="11207"/>
                    <a:pt x="0" y="14918"/>
                    <a:pt x="631" y="18257"/>
                  </a:cubicBezTo>
                  <a:cubicBezTo>
                    <a:pt x="631" y="18332"/>
                    <a:pt x="705" y="18406"/>
                    <a:pt x="780" y="18406"/>
                  </a:cubicBezTo>
                  <a:lnTo>
                    <a:pt x="854" y="18406"/>
                  </a:lnTo>
                  <a:cubicBezTo>
                    <a:pt x="928" y="18406"/>
                    <a:pt x="1002" y="18332"/>
                    <a:pt x="1002" y="18165"/>
                  </a:cubicBezTo>
                  <a:cubicBezTo>
                    <a:pt x="390" y="14918"/>
                    <a:pt x="928" y="11300"/>
                    <a:pt x="2487" y="7496"/>
                  </a:cubicBezTo>
                  <a:cubicBezTo>
                    <a:pt x="3563" y="4880"/>
                    <a:pt x="5029" y="2487"/>
                    <a:pt x="6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3"/>
            <p:cNvSpPr/>
            <p:nvPr/>
          </p:nvSpPr>
          <p:spPr>
            <a:xfrm>
              <a:off x="1171850" y="1206875"/>
              <a:ext cx="206425" cy="367400"/>
            </a:xfrm>
            <a:custGeom>
              <a:rect b="b" l="l" r="r" t="t"/>
              <a:pathLst>
                <a:path extrusionOk="0" h="14696" w="8257">
                  <a:moveTo>
                    <a:pt x="8182" y="5251"/>
                  </a:moveTo>
                  <a:cubicBezTo>
                    <a:pt x="6717" y="8498"/>
                    <a:pt x="4713" y="11522"/>
                    <a:pt x="2152" y="14064"/>
                  </a:cubicBezTo>
                  <a:cubicBezTo>
                    <a:pt x="2394" y="13990"/>
                    <a:pt x="2542" y="13990"/>
                    <a:pt x="2783" y="13990"/>
                  </a:cubicBezTo>
                  <a:cubicBezTo>
                    <a:pt x="5010" y="11597"/>
                    <a:pt x="6865" y="8888"/>
                    <a:pt x="8257" y="5882"/>
                  </a:cubicBezTo>
                  <a:cubicBezTo>
                    <a:pt x="8257" y="5641"/>
                    <a:pt x="8182" y="5492"/>
                    <a:pt x="8182" y="5251"/>
                  </a:cubicBezTo>
                  <a:close/>
                  <a:moveTo>
                    <a:pt x="5937" y="0"/>
                  </a:moveTo>
                  <a:cubicBezTo>
                    <a:pt x="4936" y="5251"/>
                    <a:pt x="2857" y="10205"/>
                    <a:pt x="0" y="14695"/>
                  </a:cubicBezTo>
                  <a:cubicBezTo>
                    <a:pt x="223" y="14621"/>
                    <a:pt x="371" y="14528"/>
                    <a:pt x="612" y="14454"/>
                  </a:cubicBezTo>
                  <a:cubicBezTo>
                    <a:pt x="3247" y="10131"/>
                    <a:pt x="5177" y="5418"/>
                    <a:pt x="6253" y="539"/>
                  </a:cubicBezTo>
                  <a:cubicBezTo>
                    <a:pt x="6179" y="316"/>
                    <a:pt x="6104" y="149"/>
                    <a:pt x="5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3"/>
            <p:cNvSpPr/>
            <p:nvPr/>
          </p:nvSpPr>
          <p:spPr>
            <a:xfrm>
              <a:off x="1137050" y="1556625"/>
              <a:ext cx="104400" cy="73775"/>
            </a:xfrm>
            <a:custGeom>
              <a:rect b="b" l="l" r="r" t="t"/>
              <a:pathLst>
                <a:path extrusionOk="0" h="2951" w="4176">
                  <a:moveTo>
                    <a:pt x="4175" y="0"/>
                  </a:moveTo>
                  <a:cubicBezTo>
                    <a:pt x="3934" y="0"/>
                    <a:pt x="3786" y="0"/>
                    <a:pt x="3544" y="74"/>
                  </a:cubicBezTo>
                  <a:cubicBezTo>
                    <a:pt x="2617" y="1002"/>
                    <a:pt x="1541" y="1930"/>
                    <a:pt x="372" y="2783"/>
                  </a:cubicBezTo>
                  <a:cubicBezTo>
                    <a:pt x="1003" y="2022"/>
                    <a:pt x="1466" y="1243"/>
                    <a:pt x="2004" y="464"/>
                  </a:cubicBezTo>
                  <a:lnTo>
                    <a:pt x="2004" y="464"/>
                  </a:lnTo>
                  <a:cubicBezTo>
                    <a:pt x="1763" y="538"/>
                    <a:pt x="1615" y="631"/>
                    <a:pt x="1392" y="705"/>
                  </a:cubicBezTo>
                  <a:cubicBezTo>
                    <a:pt x="1003" y="1392"/>
                    <a:pt x="539" y="2022"/>
                    <a:pt x="75" y="2635"/>
                  </a:cubicBezTo>
                  <a:cubicBezTo>
                    <a:pt x="1" y="2709"/>
                    <a:pt x="75" y="2783"/>
                    <a:pt x="149" y="2857"/>
                  </a:cubicBezTo>
                  <a:lnTo>
                    <a:pt x="297" y="2857"/>
                  </a:lnTo>
                  <a:lnTo>
                    <a:pt x="297" y="2950"/>
                  </a:lnTo>
                  <a:cubicBezTo>
                    <a:pt x="836" y="2561"/>
                    <a:pt x="1392" y="2245"/>
                    <a:pt x="2004" y="2022"/>
                  </a:cubicBezTo>
                  <a:cubicBezTo>
                    <a:pt x="2784" y="1392"/>
                    <a:pt x="3470" y="705"/>
                    <a:pt x="4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3"/>
            <p:cNvSpPr/>
            <p:nvPr/>
          </p:nvSpPr>
          <p:spPr>
            <a:xfrm>
              <a:off x="1109675" y="1147050"/>
              <a:ext cx="173975" cy="485200"/>
            </a:xfrm>
            <a:custGeom>
              <a:rect b="b" l="l" r="r" t="t"/>
              <a:pathLst>
                <a:path extrusionOk="0" h="19408" w="6959">
                  <a:moveTo>
                    <a:pt x="6569" y="0"/>
                  </a:moveTo>
                  <a:cubicBezTo>
                    <a:pt x="4955" y="3470"/>
                    <a:pt x="3879" y="7106"/>
                    <a:pt x="2710" y="10669"/>
                  </a:cubicBezTo>
                  <a:lnTo>
                    <a:pt x="75" y="19240"/>
                  </a:lnTo>
                  <a:cubicBezTo>
                    <a:pt x="1" y="19333"/>
                    <a:pt x="75" y="19407"/>
                    <a:pt x="75" y="19407"/>
                  </a:cubicBezTo>
                  <a:cubicBezTo>
                    <a:pt x="242" y="19092"/>
                    <a:pt x="465" y="18777"/>
                    <a:pt x="706" y="18480"/>
                  </a:cubicBezTo>
                  <a:lnTo>
                    <a:pt x="3099" y="10817"/>
                  </a:lnTo>
                  <a:cubicBezTo>
                    <a:pt x="4176" y="7180"/>
                    <a:pt x="5344" y="3470"/>
                    <a:pt x="69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3"/>
            <p:cNvSpPr/>
            <p:nvPr/>
          </p:nvSpPr>
          <p:spPr>
            <a:xfrm>
              <a:off x="1111550" y="1609025"/>
              <a:ext cx="15775" cy="26925"/>
            </a:xfrm>
            <a:custGeom>
              <a:rect b="b" l="l" r="r" t="t"/>
              <a:pathLst>
                <a:path extrusionOk="0" h="1077" w="631">
                  <a:moveTo>
                    <a:pt x="631" y="1"/>
                  </a:moveTo>
                  <a:lnTo>
                    <a:pt x="631" y="1"/>
                  </a:lnTo>
                  <a:cubicBezTo>
                    <a:pt x="390" y="298"/>
                    <a:pt x="167" y="613"/>
                    <a:pt x="0" y="928"/>
                  </a:cubicBezTo>
                  <a:cubicBezTo>
                    <a:pt x="0" y="1003"/>
                    <a:pt x="0" y="1003"/>
                    <a:pt x="93" y="1003"/>
                  </a:cubicBezTo>
                  <a:lnTo>
                    <a:pt x="167" y="1077"/>
                  </a:lnTo>
                  <a:cubicBezTo>
                    <a:pt x="241" y="1077"/>
                    <a:pt x="316" y="1003"/>
                    <a:pt x="316" y="928"/>
                  </a:cubicBezTo>
                  <a:lnTo>
                    <a:pt x="6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3"/>
            <p:cNvSpPr/>
            <p:nvPr/>
          </p:nvSpPr>
          <p:spPr>
            <a:xfrm>
              <a:off x="1146325" y="1670725"/>
              <a:ext cx="456450" cy="102525"/>
            </a:xfrm>
            <a:custGeom>
              <a:rect b="b" l="l" r="r" t="t"/>
              <a:pathLst>
                <a:path extrusionOk="0" h="4101" w="18258">
                  <a:moveTo>
                    <a:pt x="242" y="0"/>
                  </a:moveTo>
                  <a:cubicBezTo>
                    <a:pt x="168" y="0"/>
                    <a:pt x="93" y="75"/>
                    <a:pt x="93" y="75"/>
                  </a:cubicBezTo>
                  <a:cubicBezTo>
                    <a:pt x="1" y="149"/>
                    <a:pt x="1" y="316"/>
                    <a:pt x="93" y="390"/>
                  </a:cubicBezTo>
                  <a:cubicBezTo>
                    <a:pt x="390" y="613"/>
                    <a:pt x="706" y="854"/>
                    <a:pt x="1021" y="1077"/>
                  </a:cubicBezTo>
                  <a:cubicBezTo>
                    <a:pt x="1485" y="1243"/>
                    <a:pt x="1949" y="1392"/>
                    <a:pt x="2320" y="1540"/>
                  </a:cubicBezTo>
                  <a:cubicBezTo>
                    <a:pt x="1633" y="1169"/>
                    <a:pt x="928" y="613"/>
                    <a:pt x="316" y="75"/>
                  </a:cubicBezTo>
                  <a:lnTo>
                    <a:pt x="242" y="0"/>
                  </a:lnTo>
                  <a:close/>
                  <a:moveTo>
                    <a:pt x="3563" y="2171"/>
                  </a:moveTo>
                  <a:cubicBezTo>
                    <a:pt x="3953" y="2394"/>
                    <a:pt x="4342" y="2709"/>
                    <a:pt x="4639" y="3025"/>
                  </a:cubicBezTo>
                  <a:cubicBezTo>
                    <a:pt x="6495" y="3711"/>
                    <a:pt x="8276" y="3952"/>
                    <a:pt x="9742" y="4027"/>
                  </a:cubicBezTo>
                  <a:cubicBezTo>
                    <a:pt x="10298" y="4101"/>
                    <a:pt x="10910" y="4101"/>
                    <a:pt x="11449" y="4101"/>
                  </a:cubicBezTo>
                  <a:cubicBezTo>
                    <a:pt x="13619" y="4101"/>
                    <a:pt x="15864" y="3860"/>
                    <a:pt x="17942" y="3489"/>
                  </a:cubicBezTo>
                  <a:cubicBezTo>
                    <a:pt x="18091" y="3322"/>
                    <a:pt x="18184" y="3247"/>
                    <a:pt x="18258" y="3099"/>
                  </a:cubicBezTo>
                  <a:lnTo>
                    <a:pt x="18258" y="3099"/>
                  </a:lnTo>
                  <a:cubicBezTo>
                    <a:pt x="16013" y="3489"/>
                    <a:pt x="13694" y="3711"/>
                    <a:pt x="11449" y="3711"/>
                  </a:cubicBezTo>
                  <a:lnTo>
                    <a:pt x="9834" y="3711"/>
                  </a:lnTo>
                  <a:cubicBezTo>
                    <a:pt x="8053" y="3563"/>
                    <a:pt x="5734" y="3173"/>
                    <a:pt x="3563" y="217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3"/>
            <p:cNvSpPr/>
            <p:nvPr/>
          </p:nvSpPr>
          <p:spPr>
            <a:xfrm>
              <a:off x="1171850" y="1697625"/>
              <a:ext cx="90475" cy="48725"/>
            </a:xfrm>
            <a:custGeom>
              <a:rect b="b" l="l" r="r" t="t"/>
              <a:pathLst>
                <a:path extrusionOk="0" h="1949" w="3619">
                  <a:moveTo>
                    <a:pt x="0" y="1"/>
                  </a:moveTo>
                  <a:cubicBezTo>
                    <a:pt x="1002" y="780"/>
                    <a:pt x="2152" y="1392"/>
                    <a:pt x="3247" y="1782"/>
                  </a:cubicBezTo>
                  <a:cubicBezTo>
                    <a:pt x="3396" y="1856"/>
                    <a:pt x="3544" y="1949"/>
                    <a:pt x="3618" y="1949"/>
                  </a:cubicBezTo>
                  <a:cubicBezTo>
                    <a:pt x="3321" y="1633"/>
                    <a:pt x="2932" y="1318"/>
                    <a:pt x="2542" y="1095"/>
                  </a:cubicBezTo>
                  <a:cubicBezTo>
                    <a:pt x="2078" y="928"/>
                    <a:pt x="1689" y="706"/>
                    <a:pt x="1299" y="464"/>
                  </a:cubicBezTo>
                  <a:cubicBezTo>
                    <a:pt x="928" y="316"/>
                    <a:pt x="464" y="16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3"/>
            <p:cNvSpPr/>
            <p:nvPr/>
          </p:nvSpPr>
          <p:spPr>
            <a:xfrm>
              <a:off x="1142625" y="1620625"/>
              <a:ext cx="444400" cy="67750"/>
            </a:xfrm>
            <a:custGeom>
              <a:rect b="b" l="l" r="r" t="t"/>
              <a:pathLst>
                <a:path extrusionOk="0" h="2710" w="17776">
                  <a:moveTo>
                    <a:pt x="3488" y="1"/>
                  </a:moveTo>
                  <a:cubicBezTo>
                    <a:pt x="2171" y="1"/>
                    <a:pt x="1002" y="297"/>
                    <a:pt x="74" y="854"/>
                  </a:cubicBezTo>
                  <a:cubicBezTo>
                    <a:pt x="0" y="854"/>
                    <a:pt x="0" y="1002"/>
                    <a:pt x="0" y="1077"/>
                  </a:cubicBezTo>
                  <a:cubicBezTo>
                    <a:pt x="74" y="1077"/>
                    <a:pt x="74" y="1151"/>
                    <a:pt x="149" y="1151"/>
                  </a:cubicBezTo>
                  <a:lnTo>
                    <a:pt x="316" y="1151"/>
                  </a:lnTo>
                  <a:cubicBezTo>
                    <a:pt x="1169" y="613"/>
                    <a:pt x="2245" y="390"/>
                    <a:pt x="3488" y="390"/>
                  </a:cubicBezTo>
                  <a:cubicBezTo>
                    <a:pt x="4639" y="390"/>
                    <a:pt x="5808" y="613"/>
                    <a:pt x="6884" y="761"/>
                  </a:cubicBezTo>
                  <a:lnTo>
                    <a:pt x="17775" y="2709"/>
                  </a:lnTo>
                  <a:cubicBezTo>
                    <a:pt x="17552" y="2542"/>
                    <a:pt x="17311" y="2394"/>
                    <a:pt x="17014" y="2246"/>
                  </a:cubicBezTo>
                  <a:lnTo>
                    <a:pt x="6958" y="390"/>
                  </a:lnTo>
                  <a:cubicBezTo>
                    <a:pt x="5882" y="223"/>
                    <a:pt x="4639" y="1"/>
                    <a:pt x="3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3"/>
            <p:cNvSpPr/>
            <p:nvPr/>
          </p:nvSpPr>
          <p:spPr>
            <a:xfrm>
              <a:off x="1131025" y="1686025"/>
              <a:ext cx="374825" cy="166550"/>
            </a:xfrm>
            <a:custGeom>
              <a:rect b="b" l="l" r="r" t="t"/>
              <a:pathLst>
                <a:path extrusionOk="0" h="6662" w="14993">
                  <a:moveTo>
                    <a:pt x="75" y="1"/>
                  </a:moveTo>
                  <a:cubicBezTo>
                    <a:pt x="0" y="93"/>
                    <a:pt x="0" y="242"/>
                    <a:pt x="75" y="316"/>
                  </a:cubicBezTo>
                  <a:lnTo>
                    <a:pt x="705" y="316"/>
                  </a:lnTo>
                  <a:cubicBezTo>
                    <a:pt x="538" y="242"/>
                    <a:pt x="390" y="93"/>
                    <a:pt x="316" y="1"/>
                  </a:cubicBezTo>
                  <a:close/>
                  <a:moveTo>
                    <a:pt x="7032" y="4732"/>
                  </a:moveTo>
                  <a:cubicBezTo>
                    <a:pt x="7107" y="4880"/>
                    <a:pt x="7199" y="5029"/>
                    <a:pt x="7274" y="5270"/>
                  </a:cubicBezTo>
                  <a:cubicBezTo>
                    <a:pt x="7570" y="5344"/>
                    <a:pt x="7886" y="5493"/>
                    <a:pt x="8276" y="5660"/>
                  </a:cubicBezTo>
                  <a:cubicBezTo>
                    <a:pt x="8350" y="5660"/>
                    <a:pt x="8424" y="5734"/>
                    <a:pt x="8498" y="5734"/>
                  </a:cubicBezTo>
                  <a:cubicBezTo>
                    <a:pt x="10205" y="6346"/>
                    <a:pt x="11912" y="6662"/>
                    <a:pt x="13601" y="6662"/>
                  </a:cubicBezTo>
                  <a:lnTo>
                    <a:pt x="14231" y="6662"/>
                  </a:lnTo>
                  <a:cubicBezTo>
                    <a:pt x="14528" y="6495"/>
                    <a:pt x="14769" y="6346"/>
                    <a:pt x="14992" y="6198"/>
                  </a:cubicBezTo>
                  <a:lnTo>
                    <a:pt x="14992" y="6198"/>
                  </a:lnTo>
                  <a:cubicBezTo>
                    <a:pt x="14528" y="6272"/>
                    <a:pt x="14064" y="6346"/>
                    <a:pt x="13601" y="6346"/>
                  </a:cubicBezTo>
                  <a:cubicBezTo>
                    <a:pt x="11986" y="6346"/>
                    <a:pt x="10279" y="6031"/>
                    <a:pt x="8591" y="5418"/>
                  </a:cubicBezTo>
                  <a:cubicBezTo>
                    <a:pt x="8034" y="5196"/>
                    <a:pt x="7496" y="4955"/>
                    <a:pt x="7032" y="47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3"/>
            <p:cNvSpPr/>
            <p:nvPr/>
          </p:nvSpPr>
          <p:spPr>
            <a:xfrm>
              <a:off x="1132875" y="1693925"/>
              <a:ext cx="180000" cy="123850"/>
            </a:xfrm>
            <a:custGeom>
              <a:rect b="b" l="l" r="r" t="t"/>
              <a:pathLst>
                <a:path extrusionOk="0" h="4954" w="7200">
                  <a:moveTo>
                    <a:pt x="1" y="0"/>
                  </a:moveTo>
                  <a:cubicBezTo>
                    <a:pt x="75" y="0"/>
                    <a:pt x="75" y="74"/>
                    <a:pt x="168" y="149"/>
                  </a:cubicBezTo>
                  <a:lnTo>
                    <a:pt x="390" y="149"/>
                  </a:lnTo>
                  <a:cubicBezTo>
                    <a:pt x="631" y="390"/>
                    <a:pt x="780" y="612"/>
                    <a:pt x="1003" y="854"/>
                  </a:cubicBezTo>
                  <a:cubicBezTo>
                    <a:pt x="2710" y="2245"/>
                    <a:pt x="4806" y="3785"/>
                    <a:pt x="7200" y="4954"/>
                  </a:cubicBezTo>
                  <a:cubicBezTo>
                    <a:pt x="7125" y="4713"/>
                    <a:pt x="7033" y="4564"/>
                    <a:pt x="6958" y="4416"/>
                  </a:cubicBezTo>
                  <a:cubicBezTo>
                    <a:pt x="4491" y="3173"/>
                    <a:pt x="2320" y="1466"/>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3"/>
            <p:cNvSpPr/>
            <p:nvPr/>
          </p:nvSpPr>
          <p:spPr>
            <a:xfrm>
              <a:off x="1140775" y="1577950"/>
              <a:ext cx="270450" cy="59875"/>
            </a:xfrm>
            <a:custGeom>
              <a:rect b="b" l="l" r="r" t="t"/>
              <a:pathLst>
                <a:path extrusionOk="0" h="2395" w="10818">
                  <a:moveTo>
                    <a:pt x="7644" y="1"/>
                  </a:moveTo>
                  <a:cubicBezTo>
                    <a:pt x="5566" y="1"/>
                    <a:pt x="3562" y="390"/>
                    <a:pt x="1855" y="1169"/>
                  </a:cubicBezTo>
                  <a:cubicBezTo>
                    <a:pt x="1392" y="1541"/>
                    <a:pt x="928" y="1930"/>
                    <a:pt x="464" y="2246"/>
                  </a:cubicBezTo>
                  <a:cubicBezTo>
                    <a:pt x="390" y="2320"/>
                    <a:pt x="390" y="2320"/>
                    <a:pt x="315" y="2320"/>
                  </a:cubicBezTo>
                  <a:lnTo>
                    <a:pt x="223" y="2320"/>
                  </a:lnTo>
                  <a:lnTo>
                    <a:pt x="148" y="2246"/>
                  </a:lnTo>
                  <a:lnTo>
                    <a:pt x="148" y="2097"/>
                  </a:lnTo>
                  <a:cubicBezTo>
                    <a:pt x="74" y="2171"/>
                    <a:pt x="0" y="2246"/>
                    <a:pt x="74" y="2320"/>
                  </a:cubicBezTo>
                  <a:cubicBezTo>
                    <a:pt x="74" y="2394"/>
                    <a:pt x="148" y="2394"/>
                    <a:pt x="148" y="2394"/>
                  </a:cubicBezTo>
                  <a:lnTo>
                    <a:pt x="390" y="2394"/>
                  </a:lnTo>
                  <a:cubicBezTo>
                    <a:pt x="2319" y="1077"/>
                    <a:pt x="4861" y="390"/>
                    <a:pt x="7644" y="390"/>
                  </a:cubicBezTo>
                  <a:lnTo>
                    <a:pt x="8887" y="390"/>
                  </a:lnTo>
                  <a:cubicBezTo>
                    <a:pt x="9592" y="464"/>
                    <a:pt x="10205" y="539"/>
                    <a:pt x="10817" y="613"/>
                  </a:cubicBezTo>
                  <a:cubicBezTo>
                    <a:pt x="10279" y="464"/>
                    <a:pt x="9741" y="242"/>
                    <a:pt x="9203" y="75"/>
                  </a:cubicBezTo>
                  <a:cubicBezTo>
                    <a:pt x="9129" y="75"/>
                    <a:pt x="9036" y="75"/>
                    <a:pt x="8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3"/>
            <p:cNvSpPr/>
            <p:nvPr/>
          </p:nvSpPr>
          <p:spPr>
            <a:xfrm>
              <a:off x="1144475" y="1607175"/>
              <a:ext cx="42700" cy="28775"/>
            </a:xfrm>
            <a:custGeom>
              <a:rect b="b" l="l" r="r" t="t"/>
              <a:pathLst>
                <a:path extrusionOk="0" h="1151" w="1708">
                  <a:moveTo>
                    <a:pt x="1707" y="0"/>
                  </a:moveTo>
                  <a:cubicBezTo>
                    <a:pt x="1095" y="223"/>
                    <a:pt x="539" y="539"/>
                    <a:pt x="0" y="928"/>
                  </a:cubicBezTo>
                  <a:lnTo>
                    <a:pt x="0" y="1077"/>
                  </a:lnTo>
                  <a:lnTo>
                    <a:pt x="75" y="1151"/>
                  </a:lnTo>
                  <a:lnTo>
                    <a:pt x="167" y="1151"/>
                  </a:lnTo>
                  <a:cubicBezTo>
                    <a:pt x="242" y="1151"/>
                    <a:pt x="242" y="1151"/>
                    <a:pt x="316" y="1077"/>
                  </a:cubicBezTo>
                  <a:cubicBezTo>
                    <a:pt x="780" y="761"/>
                    <a:pt x="1244" y="372"/>
                    <a:pt x="1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3"/>
            <p:cNvSpPr/>
            <p:nvPr/>
          </p:nvSpPr>
          <p:spPr>
            <a:xfrm>
              <a:off x="1121275" y="1645675"/>
              <a:ext cx="500525" cy="81200"/>
            </a:xfrm>
            <a:custGeom>
              <a:rect b="b" l="l" r="r" t="t"/>
              <a:pathLst>
                <a:path extrusionOk="0" h="3248" w="20021">
                  <a:moveTo>
                    <a:pt x="242" y="0"/>
                  </a:moveTo>
                  <a:cubicBezTo>
                    <a:pt x="168" y="0"/>
                    <a:pt x="75" y="75"/>
                    <a:pt x="75" y="149"/>
                  </a:cubicBezTo>
                  <a:cubicBezTo>
                    <a:pt x="1" y="223"/>
                    <a:pt x="75" y="316"/>
                    <a:pt x="168" y="390"/>
                  </a:cubicBezTo>
                  <a:lnTo>
                    <a:pt x="242" y="390"/>
                  </a:lnTo>
                  <a:lnTo>
                    <a:pt x="10131" y="2171"/>
                  </a:lnTo>
                  <a:cubicBezTo>
                    <a:pt x="12766" y="2635"/>
                    <a:pt x="15475" y="3099"/>
                    <a:pt x="18165" y="3247"/>
                  </a:cubicBezTo>
                  <a:lnTo>
                    <a:pt x="19798" y="3247"/>
                  </a:lnTo>
                  <a:cubicBezTo>
                    <a:pt x="19872" y="3173"/>
                    <a:pt x="19946" y="3006"/>
                    <a:pt x="20021" y="2932"/>
                  </a:cubicBezTo>
                  <a:lnTo>
                    <a:pt x="19408" y="2932"/>
                  </a:lnTo>
                  <a:cubicBezTo>
                    <a:pt x="19019" y="2932"/>
                    <a:pt x="18629" y="2932"/>
                    <a:pt x="18165" y="2858"/>
                  </a:cubicBezTo>
                  <a:cubicBezTo>
                    <a:pt x="15549" y="2784"/>
                    <a:pt x="12840" y="2245"/>
                    <a:pt x="10205" y="1782"/>
                  </a:cubicBezTo>
                  <a:lnTo>
                    <a:pt x="1003" y="149"/>
                  </a:lnTo>
                  <a:lnTo>
                    <a:pt x="2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3"/>
            <p:cNvSpPr/>
            <p:nvPr/>
          </p:nvSpPr>
          <p:spPr>
            <a:xfrm>
              <a:off x="1123150" y="1715250"/>
              <a:ext cx="129900" cy="415625"/>
            </a:xfrm>
            <a:custGeom>
              <a:rect b="b" l="l" r="r" t="t"/>
              <a:pathLst>
                <a:path extrusionOk="0" h="16625" w="5196">
                  <a:moveTo>
                    <a:pt x="241" y="1"/>
                  </a:moveTo>
                  <a:cubicBezTo>
                    <a:pt x="167" y="1"/>
                    <a:pt x="167" y="1"/>
                    <a:pt x="93" y="75"/>
                  </a:cubicBezTo>
                  <a:cubicBezTo>
                    <a:pt x="0" y="75"/>
                    <a:pt x="0" y="223"/>
                    <a:pt x="93" y="316"/>
                  </a:cubicBezTo>
                  <a:cubicBezTo>
                    <a:pt x="705" y="1318"/>
                    <a:pt x="1317" y="2394"/>
                    <a:pt x="1948" y="3860"/>
                  </a:cubicBezTo>
                  <a:cubicBezTo>
                    <a:pt x="3711" y="7886"/>
                    <a:pt x="4731" y="12209"/>
                    <a:pt x="4805" y="16625"/>
                  </a:cubicBezTo>
                  <a:cubicBezTo>
                    <a:pt x="4954" y="16458"/>
                    <a:pt x="5028" y="16235"/>
                    <a:pt x="5195" y="16087"/>
                  </a:cubicBezTo>
                  <a:cubicBezTo>
                    <a:pt x="4954" y="11819"/>
                    <a:pt x="4026" y="7645"/>
                    <a:pt x="2319" y="3711"/>
                  </a:cubicBezTo>
                  <a:cubicBezTo>
                    <a:pt x="1707" y="2246"/>
                    <a:pt x="1095" y="1077"/>
                    <a:pt x="390" y="75"/>
                  </a:cubicBezTo>
                  <a:cubicBezTo>
                    <a:pt x="315" y="75"/>
                    <a:pt x="241"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3"/>
            <p:cNvSpPr/>
            <p:nvPr/>
          </p:nvSpPr>
          <p:spPr>
            <a:xfrm>
              <a:off x="1030375" y="1715250"/>
              <a:ext cx="34800" cy="355800"/>
            </a:xfrm>
            <a:custGeom>
              <a:rect b="b" l="l" r="r" t="t"/>
              <a:pathLst>
                <a:path extrusionOk="0" h="14232" w="1392">
                  <a:moveTo>
                    <a:pt x="1169" y="1"/>
                  </a:moveTo>
                  <a:cubicBezTo>
                    <a:pt x="1095" y="1"/>
                    <a:pt x="1021" y="75"/>
                    <a:pt x="1021" y="149"/>
                  </a:cubicBezTo>
                  <a:cubicBezTo>
                    <a:pt x="316" y="2468"/>
                    <a:pt x="0" y="4862"/>
                    <a:pt x="0" y="7274"/>
                  </a:cubicBezTo>
                  <a:lnTo>
                    <a:pt x="0" y="7422"/>
                  </a:lnTo>
                  <a:cubicBezTo>
                    <a:pt x="0" y="9426"/>
                    <a:pt x="241" y="11523"/>
                    <a:pt x="705" y="13526"/>
                  </a:cubicBezTo>
                  <a:lnTo>
                    <a:pt x="779" y="13601"/>
                  </a:lnTo>
                  <a:cubicBezTo>
                    <a:pt x="928" y="13842"/>
                    <a:pt x="1095" y="13990"/>
                    <a:pt x="1243" y="14231"/>
                  </a:cubicBezTo>
                  <a:cubicBezTo>
                    <a:pt x="0" y="9667"/>
                    <a:pt x="0" y="4787"/>
                    <a:pt x="1318" y="223"/>
                  </a:cubicBezTo>
                  <a:cubicBezTo>
                    <a:pt x="1392" y="149"/>
                    <a:pt x="1318" y="1"/>
                    <a:pt x="12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3"/>
            <p:cNvSpPr/>
            <p:nvPr/>
          </p:nvSpPr>
          <p:spPr>
            <a:xfrm>
              <a:off x="1134725" y="1697625"/>
              <a:ext cx="178150" cy="321000"/>
            </a:xfrm>
            <a:custGeom>
              <a:rect b="b" l="l" r="r" t="t"/>
              <a:pathLst>
                <a:path extrusionOk="0" h="12840" w="7126">
                  <a:moveTo>
                    <a:pt x="94" y="1"/>
                  </a:moveTo>
                  <a:cubicBezTo>
                    <a:pt x="1" y="93"/>
                    <a:pt x="1" y="242"/>
                    <a:pt x="94" y="316"/>
                  </a:cubicBezTo>
                  <a:cubicBezTo>
                    <a:pt x="3341" y="3878"/>
                    <a:pt x="5660" y="8201"/>
                    <a:pt x="6884" y="12840"/>
                  </a:cubicBezTo>
                  <a:cubicBezTo>
                    <a:pt x="6959" y="12691"/>
                    <a:pt x="7051" y="12450"/>
                    <a:pt x="7126" y="12228"/>
                  </a:cubicBezTo>
                  <a:cubicBezTo>
                    <a:pt x="5957" y="7979"/>
                    <a:pt x="3804" y="4027"/>
                    <a:pt x="929" y="706"/>
                  </a:cubicBezTo>
                  <a:cubicBezTo>
                    <a:pt x="632" y="464"/>
                    <a:pt x="390" y="242"/>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3"/>
            <p:cNvSpPr/>
            <p:nvPr/>
          </p:nvSpPr>
          <p:spPr>
            <a:xfrm>
              <a:off x="1137050" y="1697625"/>
              <a:ext cx="20900" cy="17650"/>
            </a:xfrm>
            <a:custGeom>
              <a:rect b="b" l="l" r="r" t="t"/>
              <a:pathLst>
                <a:path extrusionOk="0" h="706" w="836">
                  <a:moveTo>
                    <a:pt x="1" y="1"/>
                  </a:moveTo>
                  <a:cubicBezTo>
                    <a:pt x="297" y="242"/>
                    <a:pt x="539" y="464"/>
                    <a:pt x="836" y="706"/>
                  </a:cubicBezTo>
                  <a:cubicBezTo>
                    <a:pt x="613" y="464"/>
                    <a:pt x="464" y="242"/>
                    <a:pt x="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3"/>
            <p:cNvSpPr/>
            <p:nvPr/>
          </p:nvSpPr>
          <p:spPr>
            <a:xfrm>
              <a:off x="1102275" y="1699950"/>
              <a:ext cx="100200" cy="488925"/>
            </a:xfrm>
            <a:custGeom>
              <a:rect b="b" l="l" r="r" t="t"/>
              <a:pathLst>
                <a:path extrusionOk="0" h="19557" w="4008">
                  <a:moveTo>
                    <a:pt x="149" y="0"/>
                  </a:moveTo>
                  <a:cubicBezTo>
                    <a:pt x="0" y="74"/>
                    <a:pt x="0" y="149"/>
                    <a:pt x="0" y="223"/>
                  </a:cubicBezTo>
                  <a:lnTo>
                    <a:pt x="3006" y="15920"/>
                  </a:lnTo>
                  <a:cubicBezTo>
                    <a:pt x="3247" y="17070"/>
                    <a:pt x="3470" y="18239"/>
                    <a:pt x="3618" y="19389"/>
                  </a:cubicBezTo>
                  <a:cubicBezTo>
                    <a:pt x="3711" y="19482"/>
                    <a:pt x="3785" y="19482"/>
                    <a:pt x="3785" y="19556"/>
                  </a:cubicBezTo>
                  <a:lnTo>
                    <a:pt x="3859" y="19556"/>
                  </a:lnTo>
                  <a:cubicBezTo>
                    <a:pt x="3859" y="19482"/>
                    <a:pt x="3934" y="19389"/>
                    <a:pt x="4008" y="19315"/>
                  </a:cubicBezTo>
                  <a:cubicBezTo>
                    <a:pt x="3859" y="18165"/>
                    <a:pt x="3618" y="16996"/>
                    <a:pt x="3395" y="15845"/>
                  </a:cubicBezTo>
                  <a:lnTo>
                    <a:pt x="297" y="149"/>
                  </a:lnTo>
                  <a:cubicBezTo>
                    <a:pt x="297" y="74"/>
                    <a:pt x="223" y="0"/>
                    <a:pt x="1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3"/>
            <p:cNvSpPr/>
            <p:nvPr/>
          </p:nvSpPr>
          <p:spPr>
            <a:xfrm>
              <a:off x="1065150" y="1711550"/>
              <a:ext cx="89100" cy="446225"/>
            </a:xfrm>
            <a:custGeom>
              <a:rect b="b" l="l" r="r" t="t"/>
              <a:pathLst>
                <a:path extrusionOk="0" h="17849" w="3564">
                  <a:moveTo>
                    <a:pt x="780" y="0"/>
                  </a:moveTo>
                  <a:cubicBezTo>
                    <a:pt x="706" y="0"/>
                    <a:pt x="632" y="74"/>
                    <a:pt x="632" y="149"/>
                  </a:cubicBezTo>
                  <a:cubicBezTo>
                    <a:pt x="1" y="5937"/>
                    <a:pt x="854" y="11967"/>
                    <a:pt x="3025" y="17385"/>
                  </a:cubicBezTo>
                  <a:cubicBezTo>
                    <a:pt x="3173" y="17534"/>
                    <a:pt x="3415" y="17701"/>
                    <a:pt x="3563" y="17849"/>
                  </a:cubicBezTo>
                  <a:cubicBezTo>
                    <a:pt x="1318" y="12283"/>
                    <a:pt x="390" y="6179"/>
                    <a:pt x="928" y="149"/>
                  </a:cubicBezTo>
                  <a:cubicBezTo>
                    <a:pt x="928" y="74"/>
                    <a:pt x="854" y="0"/>
                    <a:pt x="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3"/>
            <p:cNvSpPr/>
            <p:nvPr/>
          </p:nvSpPr>
          <p:spPr>
            <a:xfrm>
              <a:off x="612900" y="1690200"/>
              <a:ext cx="429100" cy="214325"/>
            </a:xfrm>
            <a:custGeom>
              <a:rect b="b" l="l" r="r" t="t"/>
              <a:pathLst>
                <a:path extrusionOk="0" h="8573" w="17164">
                  <a:moveTo>
                    <a:pt x="17015" y="1"/>
                  </a:moveTo>
                  <a:cubicBezTo>
                    <a:pt x="16940" y="1"/>
                    <a:pt x="16866" y="1"/>
                    <a:pt x="16792" y="75"/>
                  </a:cubicBezTo>
                  <a:cubicBezTo>
                    <a:pt x="15864" y="1151"/>
                    <a:pt x="14547" y="1856"/>
                    <a:pt x="13155" y="2617"/>
                  </a:cubicBezTo>
                  <a:cubicBezTo>
                    <a:pt x="8981" y="4862"/>
                    <a:pt x="4491" y="6791"/>
                    <a:pt x="1" y="8350"/>
                  </a:cubicBezTo>
                  <a:cubicBezTo>
                    <a:pt x="168" y="8424"/>
                    <a:pt x="316" y="8498"/>
                    <a:pt x="464" y="8573"/>
                  </a:cubicBezTo>
                  <a:cubicBezTo>
                    <a:pt x="4880" y="7033"/>
                    <a:pt x="9203" y="5103"/>
                    <a:pt x="13378" y="2932"/>
                  </a:cubicBezTo>
                  <a:cubicBezTo>
                    <a:pt x="14770" y="2153"/>
                    <a:pt x="16087" y="1466"/>
                    <a:pt x="17089" y="223"/>
                  </a:cubicBezTo>
                  <a:cubicBezTo>
                    <a:pt x="17163" y="149"/>
                    <a:pt x="17163" y="75"/>
                    <a:pt x="17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3"/>
            <p:cNvSpPr/>
            <p:nvPr/>
          </p:nvSpPr>
          <p:spPr>
            <a:xfrm>
              <a:off x="748350" y="1705500"/>
              <a:ext cx="297825" cy="230100"/>
            </a:xfrm>
            <a:custGeom>
              <a:rect b="b" l="l" r="r" t="t"/>
              <a:pathLst>
                <a:path extrusionOk="0" h="9204" w="11913">
                  <a:moveTo>
                    <a:pt x="11838" y="1"/>
                  </a:moveTo>
                  <a:cubicBezTo>
                    <a:pt x="8665" y="3953"/>
                    <a:pt x="4565" y="7107"/>
                    <a:pt x="0" y="9204"/>
                  </a:cubicBezTo>
                  <a:lnTo>
                    <a:pt x="854" y="9204"/>
                  </a:lnTo>
                  <a:cubicBezTo>
                    <a:pt x="4565" y="7348"/>
                    <a:pt x="7960" y="4881"/>
                    <a:pt x="10817" y="1782"/>
                  </a:cubicBezTo>
                  <a:cubicBezTo>
                    <a:pt x="11059" y="1318"/>
                    <a:pt x="11448" y="854"/>
                    <a:pt x="11838" y="539"/>
                  </a:cubicBezTo>
                  <a:cubicBezTo>
                    <a:pt x="11838" y="391"/>
                    <a:pt x="11912" y="149"/>
                    <a:pt x="119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3"/>
            <p:cNvSpPr/>
            <p:nvPr/>
          </p:nvSpPr>
          <p:spPr>
            <a:xfrm>
              <a:off x="1018775" y="1718950"/>
              <a:ext cx="25525" cy="31125"/>
            </a:xfrm>
            <a:custGeom>
              <a:rect b="b" l="l" r="r" t="t"/>
              <a:pathLst>
                <a:path extrusionOk="0" h="1245" w="1021">
                  <a:moveTo>
                    <a:pt x="1021" y="1"/>
                  </a:moveTo>
                  <a:cubicBezTo>
                    <a:pt x="631" y="316"/>
                    <a:pt x="242" y="780"/>
                    <a:pt x="0" y="1244"/>
                  </a:cubicBezTo>
                  <a:cubicBezTo>
                    <a:pt x="316" y="854"/>
                    <a:pt x="631" y="465"/>
                    <a:pt x="1021" y="75"/>
                  </a:cubicBezTo>
                  <a:lnTo>
                    <a:pt x="10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3"/>
            <p:cNvSpPr/>
            <p:nvPr/>
          </p:nvSpPr>
          <p:spPr>
            <a:xfrm>
              <a:off x="680625" y="1703650"/>
              <a:ext cx="25" cy="25"/>
            </a:xfrm>
            <a:custGeom>
              <a:rect b="b" l="l" r="r" t="t"/>
              <a:pathLst>
                <a:path extrusionOk="0" h="1" w="1">
                  <a:moveTo>
                    <a:pt x="1" y="1"/>
                  </a:moveTo>
                  <a:lnTo>
                    <a:pt x="1"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3"/>
            <p:cNvSpPr/>
            <p:nvPr/>
          </p:nvSpPr>
          <p:spPr>
            <a:xfrm>
              <a:off x="680625" y="1647525"/>
              <a:ext cx="342350" cy="56150"/>
            </a:xfrm>
            <a:custGeom>
              <a:rect b="b" l="l" r="r" t="t"/>
              <a:pathLst>
                <a:path extrusionOk="0" h="2246" w="13694">
                  <a:moveTo>
                    <a:pt x="13452" y="1"/>
                  </a:moveTo>
                  <a:cubicBezTo>
                    <a:pt x="10205" y="149"/>
                    <a:pt x="6884" y="316"/>
                    <a:pt x="3637" y="928"/>
                  </a:cubicBezTo>
                  <a:cubicBezTo>
                    <a:pt x="2635" y="1077"/>
                    <a:pt x="1707" y="1318"/>
                    <a:pt x="854" y="1633"/>
                  </a:cubicBezTo>
                  <a:cubicBezTo>
                    <a:pt x="539" y="1856"/>
                    <a:pt x="316" y="2005"/>
                    <a:pt x="1" y="2246"/>
                  </a:cubicBezTo>
                  <a:cubicBezTo>
                    <a:pt x="1169" y="1856"/>
                    <a:pt x="2394" y="1541"/>
                    <a:pt x="3711" y="1318"/>
                  </a:cubicBezTo>
                  <a:cubicBezTo>
                    <a:pt x="6884" y="613"/>
                    <a:pt x="10279" y="539"/>
                    <a:pt x="13452" y="390"/>
                  </a:cubicBezTo>
                  <a:cubicBezTo>
                    <a:pt x="13619" y="390"/>
                    <a:pt x="13693" y="316"/>
                    <a:pt x="13693" y="149"/>
                  </a:cubicBezTo>
                  <a:cubicBezTo>
                    <a:pt x="13619" y="75"/>
                    <a:pt x="13526" y="1"/>
                    <a:pt x="134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3"/>
            <p:cNvSpPr/>
            <p:nvPr/>
          </p:nvSpPr>
          <p:spPr>
            <a:xfrm>
              <a:off x="595750" y="1657275"/>
              <a:ext cx="436950" cy="156325"/>
            </a:xfrm>
            <a:custGeom>
              <a:rect b="b" l="l" r="r" t="t"/>
              <a:pathLst>
                <a:path extrusionOk="0" h="6253" w="17478">
                  <a:moveTo>
                    <a:pt x="17163" y="0"/>
                  </a:moveTo>
                  <a:cubicBezTo>
                    <a:pt x="13916" y="613"/>
                    <a:pt x="10669" y="1466"/>
                    <a:pt x="7496" y="2468"/>
                  </a:cubicBezTo>
                  <a:cubicBezTo>
                    <a:pt x="5177" y="3247"/>
                    <a:pt x="2635" y="4175"/>
                    <a:pt x="390" y="5566"/>
                  </a:cubicBezTo>
                  <a:cubicBezTo>
                    <a:pt x="223" y="5789"/>
                    <a:pt x="149" y="6030"/>
                    <a:pt x="0" y="6253"/>
                  </a:cubicBezTo>
                  <a:cubicBezTo>
                    <a:pt x="2394" y="4639"/>
                    <a:pt x="5102" y="3637"/>
                    <a:pt x="7570" y="2858"/>
                  </a:cubicBezTo>
                  <a:cubicBezTo>
                    <a:pt x="10743" y="1856"/>
                    <a:pt x="13990" y="1002"/>
                    <a:pt x="17237" y="390"/>
                  </a:cubicBezTo>
                  <a:cubicBezTo>
                    <a:pt x="17385" y="390"/>
                    <a:pt x="17478" y="316"/>
                    <a:pt x="17385" y="149"/>
                  </a:cubicBezTo>
                  <a:cubicBezTo>
                    <a:pt x="17385" y="75"/>
                    <a:pt x="17311" y="0"/>
                    <a:pt x="17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3"/>
            <p:cNvSpPr/>
            <p:nvPr/>
          </p:nvSpPr>
          <p:spPr>
            <a:xfrm>
              <a:off x="572550" y="1676750"/>
              <a:ext cx="477325" cy="200875"/>
            </a:xfrm>
            <a:custGeom>
              <a:rect b="b" l="l" r="r" t="t"/>
              <a:pathLst>
                <a:path extrusionOk="0" h="8035" w="19093">
                  <a:moveTo>
                    <a:pt x="19092" y="1"/>
                  </a:moveTo>
                  <a:cubicBezTo>
                    <a:pt x="15530" y="1151"/>
                    <a:pt x="11819" y="2320"/>
                    <a:pt x="8276" y="3786"/>
                  </a:cubicBezTo>
                  <a:cubicBezTo>
                    <a:pt x="5492" y="4936"/>
                    <a:pt x="2784" y="6179"/>
                    <a:pt x="75" y="7571"/>
                  </a:cubicBezTo>
                  <a:cubicBezTo>
                    <a:pt x="75" y="7719"/>
                    <a:pt x="0" y="7793"/>
                    <a:pt x="0" y="7960"/>
                  </a:cubicBezTo>
                  <a:lnTo>
                    <a:pt x="75" y="8034"/>
                  </a:lnTo>
                  <a:cubicBezTo>
                    <a:pt x="2784" y="6569"/>
                    <a:pt x="5567" y="5251"/>
                    <a:pt x="8424" y="4082"/>
                  </a:cubicBezTo>
                  <a:cubicBezTo>
                    <a:pt x="11671" y="2784"/>
                    <a:pt x="15066" y="1689"/>
                    <a:pt x="18406" y="613"/>
                  </a:cubicBezTo>
                  <a:lnTo>
                    <a:pt x="18406" y="539"/>
                  </a:lnTo>
                  <a:cubicBezTo>
                    <a:pt x="18480" y="539"/>
                    <a:pt x="18480" y="464"/>
                    <a:pt x="18554" y="464"/>
                  </a:cubicBezTo>
                  <a:cubicBezTo>
                    <a:pt x="18554" y="464"/>
                    <a:pt x="18554" y="539"/>
                    <a:pt x="18629" y="539"/>
                  </a:cubicBezTo>
                  <a:cubicBezTo>
                    <a:pt x="18777" y="464"/>
                    <a:pt x="18944" y="372"/>
                    <a:pt x="19018" y="372"/>
                  </a:cubicBezTo>
                  <a:cubicBezTo>
                    <a:pt x="19092" y="223"/>
                    <a:pt x="19092" y="75"/>
                    <a:pt x="190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3"/>
            <p:cNvSpPr/>
            <p:nvPr/>
          </p:nvSpPr>
          <p:spPr>
            <a:xfrm>
              <a:off x="694075" y="1359475"/>
              <a:ext cx="347925" cy="284375"/>
            </a:xfrm>
            <a:custGeom>
              <a:rect b="b" l="l" r="r" t="t"/>
              <a:pathLst>
                <a:path extrusionOk="0" h="11375" w="13917">
                  <a:moveTo>
                    <a:pt x="1" y="1"/>
                  </a:moveTo>
                  <a:lnTo>
                    <a:pt x="1" y="242"/>
                  </a:lnTo>
                  <a:cubicBezTo>
                    <a:pt x="1" y="316"/>
                    <a:pt x="93" y="465"/>
                    <a:pt x="93" y="632"/>
                  </a:cubicBezTo>
                  <a:cubicBezTo>
                    <a:pt x="780" y="1392"/>
                    <a:pt x="1485" y="2097"/>
                    <a:pt x="2097" y="2858"/>
                  </a:cubicBezTo>
                  <a:cubicBezTo>
                    <a:pt x="2876" y="3711"/>
                    <a:pt x="3563" y="4565"/>
                    <a:pt x="4342" y="5344"/>
                  </a:cubicBezTo>
                  <a:cubicBezTo>
                    <a:pt x="6661" y="7663"/>
                    <a:pt x="9519" y="9593"/>
                    <a:pt x="12525" y="10910"/>
                  </a:cubicBezTo>
                  <a:cubicBezTo>
                    <a:pt x="8740" y="9742"/>
                    <a:pt x="4806" y="8424"/>
                    <a:pt x="1559" y="6031"/>
                  </a:cubicBezTo>
                  <a:lnTo>
                    <a:pt x="1559" y="6031"/>
                  </a:lnTo>
                  <a:lnTo>
                    <a:pt x="1782" y="6736"/>
                  </a:lnTo>
                  <a:cubicBezTo>
                    <a:pt x="3563" y="7886"/>
                    <a:pt x="5493" y="8814"/>
                    <a:pt x="7422" y="9593"/>
                  </a:cubicBezTo>
                  <a:cubicBezTo>
                    <a:pt x="8443" y="9983"/>
                    <a:pt x="9445" y="10280"/>
                    <a:pt x="10372" y="10595"/>
                  </a:cubicBezTo>
                  <a:cubicBezTo>
                    <a:pt x="10910" y="10669"/>
                    <a:pt x="11448" y="10743"/>
                    <a:pt x="11986" y="10910"/>
                  </a:cubicBezTo>
                  <a:cubicBezTo>
                    <a:pt x="12302" y="10985"/>
                    <a:pt x="12988" y="11133"/>
                    <a:pt x="13452" y="11300"/>
                  </a:cubicBezTo>
                  <a:lnTo>
                    <a:pt x="13545" y="11300"/>
                  </a:lnTo>
                  <a:cubicBezTo>
                    <a:pt x="13619" y="11300"/>
                    <a:pt x="13619" y="11374"/>
                    <a:pt x="13693" y="11374"/>
                  </a:cubicBezTo>
                  <a:lnTo>
                    <a:pt x="13768" y="11374"/>
                  </a:lnTo>
                  <a:cubicBezTo>
                    <a:pt x="13842" y="11374"/>
                    <a:pt x="13916" y="11374"/>
                    <a:pt x="13916" y="11300"/>
                  </a:cubicBezTo>
                  <a:lnTo>
                    <a:pt x="13916" y="11207"/>
                  </a:lnTo>
                  <a:cubicBezTo>
                    <a:pt x="13916" y="11133"/>
                    <a:pt x="13842" y="11059"/>
                    <a:pt x="13842" y="10985"/>
                  </a:cubicBezTo>
                  <a:cubicBezTo>
                    <a:pt x="10372" y="9742"/>
                    <a:pt x="7200" y="7663"/>
                    <a:pt x="4639" y="5029"/>
                  </a:cubicBezTo>
                  <a:cubicBezTo>
                    <a:pt x="3878" y="4250"/>
                    <a:pt x="3099" y="3415"/>
                    <a:pt x="2413" y="2635"/>
                  </a:cubicBezTo>
                  <a:cubicBezTo>
                    <a:pt x="1633" y="1708"/>
                    <a:pt x="854" y="85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3"/>
            <p:cNvSpPr/>
            <p:nvPr/>
          </p:nvSpPr>
          <p:spPr>
            <a:xfrm>
              <a:off x="953375" y="1624325"/>
              <a:ext cx="77025" cy="23225"/>
            </a:xfrm>
            <a:custGeom>
              <a:rect b="b" l="l" r="r" t="t"/>
              <a:pathLst>
                <a:path extrusionOk="0" h="929" w="3081">
                  <a:moveTo>
                    <a:pt x="0" y="1"/>
                  </a:moveTo>
                  <a:lnTo>
                    <a:pt x="0" y="1"/>
                  </a:lnTo>
                  <a:cubicBezTo>
                    <a:pt x="1002" y="316"/>
                    <a:pt x="1930" y="613"/>
                    <a:pt x="2858" y="929"/>
                  </a:cubicBezTo>
                  <a:lnTo>
                    <a:pt x="2932" y="929"/>
                  </a:lnTo>
                  <a:cubicBezTo>
                    <a:pt x="3006" y="929"/>
                    <a:pt x="3080" y="854"/>
                    <a:pt x="3080" y="780"/>
                  </a:cubicBezTo>
                  <a:lnTo>
                    <a:pt x="3080" y="706"/>
                  </a:lnTo>
                  <a:cubicBezTo>
                    <a:pt x="2616" y="539"/>
                    <a:pt x="1930" y="391"/>
                    <a:pt x="1614" y="316"/>
                  </a:cubicBezTo>
                  <a:cubicBezTo>
                    <a:pt x="1076" y="149"/>
                    <a:pt x="538" y="7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3"/>
            <p:cNvSpPr/>
            <p:nvPr/>
          </p:nvSpPr>
          <p:spPr>
            <a:xfrm>
              <a:off x="864300" y="1346025"/>
              <a:ext cx="205050" cy="263025"/>
            </a:xfrm>
            <a:custGeom>
              <a:rect b="b" l="l" r="r" t="t"/>
              <a:pathLst>
                <a:path extrusionOk="0" h="10521" w="8202">
                  <a:moveTo>
                    <a:pt x="1" y="1"/>
                  </a:moveTo>
                  <a:lnTo>
                    <a:pt x="1" y="1"/>
                  </a:lnTo>
                  <a:cubicBezTo>
                    <a:pt x="3396" y="2858"/>
                    <a:pt x="6179" y="6420"/>
                    <a:pt x="7961" y="10446"/>
                  </a:cubicBezTo>
                  <a:cubicBezTo>
                    <a:pt x="8035" y="10521"/>
                    <a:pt x="8035" y="10521"/>
                    <a:pt x="8128" y="10521"/>
                  </a:cubicBezTo>
                  <a:cubicBezTo>
                    <a:pt x="8202" y="10446"/>
                    <a:pt x="8202" y="10280"/>
                    <a:pt x="8202" y="10131"/>
                  </a:cubicBezTo>
                  <a:lnTo>
                    <a:pt x="8202" y="10057"/>
                  </a:lnTo>
                  <a:lnTo>
                    <a:pt x="8202" y="9890"/>
                  </a:lnTo>
                  <a:cubicBezTo>
                    <a:pt x="6495" y="6272"/>
                    <a:pt x="4027" y="3099"/>
                    <a:pt x="1003" y="390"/>
                  </a:cubicBezTo>
                  <a:cubicBezTo>
                    <a:pt x="706" y="242"/>
                    <a:pt x="391" y="14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3"/>
            <p:cNvSpPr/>
            <p:nvPr/>
          </p:nvSpPr>
          <p:spPr>
            <a:xfrm>
              <a:off x="746500" y="1330725"/>
              <a:ext cx="318675" cy="291775"/>
            </a:xfrm>
            <a:custGeom>
              <a:rect b="b" l="l" r="r" t="t"/>
              <a:pathLst>
                <a:path extrusionOk="0" h="11671" w="12747">
                  <a:moveTo>
                    <a:pt x="779" y="0"/>
                  </a:moveTo>
                  <a:cubicBezTo>
                    <a:pt x="464" y="0"/>
                    <a:pt x="223" y="0"/>
                    <a:pt x="0" y="75"/>
                  </a:cubicBezTo>
                  <a:cubicBezTo>
                    <a:pt x="5177" y="2468"/>
                    <a:pt x="9593" y="6494"/>
                    <a:pt x="12376" y="11522"/>
                  </a:cubicBezTo>
                  <a:cubicBezTo>
                    <a:pt x="12376" y="11597"/>
                    <a:pt x="12450" y="11597"/>
                    <a:pt x="12450" y="11597"/>
                  </a:cubicBezTo>
                  <a:lnTo>
                    <a:pt x="12524" y="11671"/>
                  </a:lnTo>
                  <a:lnTo>
                    <a:pt x="12598" y="11597"/>
                  </a:lnTo>
                  <a:cubicBezTo>
                    <a:pt x="12673" y="11597"/>
                    <a:pt x="12747" y="11430"/>
                    <a:pt x="12673" y="11355"/>
                  </a:cubicBezTo>
                  <a:cubicBezTo>
                    <a:pt x="9964" y="6494"/>
                    <a:pt x="5715" y="2468"/>
                    <a:pt x="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3"/>
            <p:cNvSpPr/>
            <p:nvPr/>
          </p:nvSpPr>
          <p:spPr>
            <a:xfrm>
              <a:off x="690375" y="1338150"/>
              <a:ext cx="367375" cy="313125"/>
            </a:xfrm>
            <a:custGeom>
              <a:rect b="b" l="l" r="r" t="t"/>
              <a:pathLst>
                <a:path extrusionOk="0" h="12525" w="14695">
                  <a:moveTo>
                    <a:pt x="390" y="0"/>
                  </a:moveTo>
                  <a:cubicBezTo>
                    <a:pt x="241" y="93"/>
                    <a:pt x="149" y="93"/>
                    <a:pt x="0" y="93"/>
                  </a:cubicBezTo>
                  <a:lnTo>
                    <a:pt x="0" y="241"/>
                  </a:lnTo>
                  <a:cubicBezTo>
                    <a:pt x="5492" y="3025"/>
                    <a:pt x="10279" y="6958"/>
                    <a:pt x="13990" y="11838"/>
                  </a:cubicBezTo>
                  <a:cubicBezTo>
                    <a:pt x="14064" y="11912"/>
                    <a:pt x="14064" y="11986"/>
                    <a:pt x="14064" y="12060"/>
                  </a:cubicBezTo>
                  <a:cubicBezTo>
                    <a:pt x="14231" y="12227"/>
                    <a:pt x="14305" y="12376"/>
                    <a:pt x="14454" y="12524"/>
                  </a:cubicBezTo>
                  <a:cubicBezTo>
                    <a:pt x="14528" y="12450"/>
                    <a:pt x="14621" y="12301"/>
                    <a:pt x="14695" y="12227"/>
                  </a:cubicBezTo>
                  <a:cubicBezTo>
                    <a:pt x="10984" y="7125"/>
                    <a:pt x="6030" y="2876"/>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3"/>
            <p:cNvSpPr/>
            <p:nvPr/>
          </p:nvSpPr>
          <p:spPr>
            <a:xfrm>
              <a:off x="976875" y="1586200"/>
              <a:ext cx="241375" cy="162100"/>
            </a:xfrm>
            <a:custGeom>
              <a:rect b="b" l="l" r="r" t="t"/>
              <a:pathLst>
                <a:path extrusionOk="0" h="6484" w="9655">
                  <a:moveTo>
                    <a:pt x="4488" y="0"/>
                  </a:moveTo>
                  <a:cubicBezTo>
                    <a:pt x="1726" y="0"/>
                    <a:pt x="0" y="3825"/>
                    <a:pt x="2530" y="5626"/>
                  </a:cubicBezTo>
                  <a:cubicBezTo>
                    <a:pt x="3300" y="6174"/>
                    <a:pt x="4216" y="6484"/>
                    <a:pt x="5118" y="6484"/>
                  </a:cubicBezTo>
                  <a:cubicBezTo>
                    <a:pt x="5499" y="6484"/>
                    <a:pt x="5877" y="6429"/>
                    <a:pt x="6241" y="6313"/>
                  </a:cubicBezTo>
                  <a:cubicBezTo>
                    <a:pt x="9655" y="5163"/>
                    <a:pt x="8096" y="598"/>
                    <a:pt x="5090" y="60"/>
                  </a:cubicBezTo>
                  <a:cubicBezTo>
                    <a:pt x="4885" y="20"/>
                    <a:pt x="4684" y="0"/>
                    <a:pt x="44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33"/>
          <p:cNvGrpSpPr/>
          <p:nvPr/>
        </p:nvGrpSpPr>
        <p:grpSpPr>
          <a:xfrm>
            <a:off x="471730" y="216225"/>
            <a:ext cx="8009925" cy="4549025"/>
            <a:chOff x="471730" y="216225"/>
            <a:chExt cx="8009925" cy="4549025"/>
          </a:xfrm>
        </p:grpSpPr>
        <p:grpSp>
          <p:nvGrpSpPr>
            <p:cNvPr id="1063" name="Google Shape;1063;p33"/>
            <p:cNvGrpSpPr/>
            <p:nvPr/>
          </p:nvGrpSpPr>
          <p:grpSpPr>
            <a:xfrm flipH="1">
              <a:off x="7631405" y="216225"/>
              <a:ext cx="850250" cy="647550"/>
              <a:chOff x="4281500" y="1208725"/>
              <a:chExt cx="850250" cy="647550"/>
            </a:xfrm>
          </p:grpSpPr>
          <p:sp>
            <p:nvSpPr>
              <p:cNvPr id="1064" name="Google Shape;1064;p33"/>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3"/>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3"/>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3"/>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3"/>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3"/>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3"/>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3"/>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3"/>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33"/>
            <p:cNvGrpSpPr/>
            <p:nvPr/>
          </p:nvGrpSpPr>
          <p:grpSpPr>
            <a:xfrm flipH="1">
              <a:off x="471730" y="4117700"/>
              <a:ext cx="850250" cy="647550"/>
              <a:chOff x="4281500" y="1208725"/>
              <a:chExt cx="850250" cy="647550"/>
            </a:xfrm>
          </p:grpSpPr>
          <p:sp>
            <p:nvSpPr>
              <p:cNvPr id="1074" name="Google Shape;1074;p33"/>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3"/>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3"/>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3"/>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3"/>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3"/>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3"/>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3"/>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3"/>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86" name="Shape 1086"/>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087" name="Shape 1087"/>
        <p:cNvGrpSpPr/>
        <p:nvPr/>
      </p:nvGrpSpPr>
      <p:grpSpPr>
        <a:xfrm>
          <a:off x="0" y="0"/>
          <a:ext cx="0" cy="0"/>
          <a:chOff x="0" y="0"/>
          <a:chExt cx="0" cy="0"/>
        </a:xfrm>
      </p:grpSpPr>
      <p:sp>
        <p:nvSpPr>
          <p:cNvPr id="1088" name="Google Shape;1088;p3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7" name="Shape 97"/>
        <p:cNvGrpSpPr/>
        <p:nvPr/>
      </p:nvGrpSpPr>
      <p:grpSpPr>
        <a:xfrm>
          <a:off x="0" y="0"/>
          <a:ext cx="0" cy="0"/>
          <a:chOff x="0" y="0"/>
          <a:chExt cx="0" cy="0"/>
        </a:xfrm>
      </p:grpSpPr>
      <p:grpSp>
        <p:nvGrpSpPr>
          <p:cNvPr id="98" name="Google Shape;98;p5"/>
          <p:cNvGrpSpPr/>
          <p:nvPr/>
        </p:nvGrpSpPr>
        <p:grpSpPr>
          <a:xfrm>
            <a:off x="-1937281" y="-824606"/>
            <a:ext cx="10902831" cy="5751756"/>
            <a:chOff x="-1937281" y="-824606"/>
            <a:chExt cx="10902831" cy="5751756"/>
          </a:xfrm>
        </p:grpSpPr>
        <p:sp>
          <p:nvSpPr>
            <p:cNvPr id="99" name="Google Shape;99;p5"/>
            <p:cNvSpPr/>
            <p:nvPr/>
          </p:nvSpPr>
          <p:spPr>
            <a:xfrm rot="2700000">
              <a:off x="-1048235" y="-728227"/>
              <a:ext cx="1586360" cy="3171695"/>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5"/>
            <p:cNvGrpSpPr/>
            <p:nvPr/>
          </p:nvGrpSpPr>
          <p:grpSpPr>
            <a:xfrm>
              <a:off x="7868650" y="151200"/>
              <a:ext cx="1096900" cy="4775950"/>
              <a:chOff x="7868650" y="151200"/>
              <a:chExt cx="1096900" cy="4775950"/>
            </a:xfrm>
          </p:grpSpPr>
          <p:grpSp>
            <p:nvGrpSpPr>
              <p:cNvPr id="101" name="Google Shape;101;p5"/>
              <p:cNvGrpSpPr/>
              <p:nvPr/>
            </p:nvGrpSpPr>
            <p:grpSpPr>
              <a:xfrm>
                <a:off x="8003750" y="151200"/>
                <a:ext cx="929800" cy="791025"/>
                <a:chOff x="4201950" y="1208725"/>
                <a:chExt cx="929800" cy="791025"/>
              </a:xfrm>
            </p:grpSpPr>
            <p:sp>
              <p:nvSpPr>
                <p:cNvPr id="102" name="Google Shape;102;p5"/>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4201950" y="1360400"/>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a:off x="4999150" y="1430225"/>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4823500" y="1908825"/>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5"/>
              <p:cNvGrpSpPr/>
              <p:nvPr/>
            </p:nvGrpSpPr>
            <p:grpSpPr>
              <a:xfrm>
                <a:off x="7868650" y="4056400"/>
                <a:ext cx="1096900" cy="870750"/>
                <a:chOff x="4034850" y="985525"/>
                <a:chExt cx="1096900" cy="870750"/>
              </a:xfrm>
            </p:grpSpPr>
            <p:sp>
              <p:nvSpPr>
                <p:cNvPr id="112" name="Google Shape;112;p5"/>
                <p:cNvSpPr/>
                <p:nvPr/>
              </p:nvSpPr>
              <p:spPr>
                <a:xfrm>
                  <a:off x="5035200" y="98552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4207963" y="1599000"/>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4034850" y="1726600"/>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4377350" y="1667038"/>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21" name="Google Shape;121;p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 name="Google Shape;122;p5"/>
          <p:cNvSpPr txBox="1"/>
          <p:nvPr>
            <p:ph idx="1" type="subTitle"/>
          </p:nvPr>
        </p:nvSpPr>
        <p:spPr>
          <a:xfrm>
            <a:off x="713102" y="2111263"/>
            <a:ext cx="29649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23" name="Google Shape;123;p5"/>
          <p:cNvSpPr txBox="1"/>
          <p:nvPr>
            <p:ph idx="2" type="subTitle"/>
          </p:nvPr>
        </p:nvSpPr>
        <p:spPr>
          <a:xfrm>
            <a:off x="713114" y="3598466"/>
            <a:ext cx="29649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24" name="Google Shape;124;p5"/>
          <p:cNvSpPr txBox="1"/>
          <p:nvPr>
            <p:ph idx="3" type="subTitle"/>
          </p:nvPr>
        </p:nvSpPr>
        <p:spPr>
          <a:xfrm>
            <a:off x="713100" y="1673425"/>
            <a:ext cx="2964900" cy="4776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Anton"/>
              <a:buNone/>
              <a:defRPr b="1" sz="2400">
                <a:latin typeface="DM Serif Display"/>
                <a:ea typeface="DM Serif Display"/>
                <a:cs typeface="DM Serif Display"/>
                <a:sym typeface="DM Serif Dis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5"/>
          <p:cNvSpPr txBox="1"/>
          <p:nvPr>
            <p:ph idx="4" type="subTitle"/>
          </p:nvPr>
        </p:nvSpPr>
        <p:spPr>
          <a:xfrm>
            <a:off x="713112" y="3160628"/>
            <a:ext cx="29649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6" name="Google Shape;126;p5"/>
          <p:cNvSpPr/>
          <p:nvPr>
            <p:ph idx="5" type="pic"/>
          </p:nvPr>
        </p:nvSpPr>
        <p:spPr>
          <a:xfrm>
            <a:off x="5319350" y="1472675"/>
            <a:ext cx="2684400" cy="2684400"/>
          </a:xfrm>
          <a:prstGeom prst="ellipse">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7" name="Shape 127"/>
        <p:cNvGrpSpPr/>
        <p:nvPr/>
      </p:nvGrpSpPr>
      <p:grpSpPr>
        <a:xfrm>
          <a:off x="0" y="0"/>
          <a:ext cx="0" cy="0"/>
          <a:chOff x="0" y="0"/>
          <a:chExt cx="0" cy="0"/>
        </a:xfrm>
      </p:grpSpPr>
      <p:sp>
        <p:nvSpPr>
          <p:cNvPr id="128" name="Google Shape;128;p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29" name="Google Shape;129;p6"/>
          <p:cNvGrpSpPr/>
          <p:nvPr/>
        </p:nvGrpSpPr>
        <p:grpSpPr>
          <a:xfrm>
            <a:off x="-1842938" y="-962804"/>
            <a:ext cx="10754738" cy="6027379"/>
            <a:chOff x="-1842938" y="-962804"/>
            <a:chExt cx="10754738" cy="6027379"/>
          </a:xfrm>
        </p:grpSpPr>
        <p:sp>
          <p:nvSpPr>
            <p:cNvPr id="130" name="Google Shape;130;p6"/>
            <p:cNvSpPr/>
            <p:nvPr/>
          </p:nvSpPr>
          <p:spPr>
            <a:xfrm rot="2894565">
              <a:off x="-924837" y="-900822"/>
              <a:ext cx="1586432" cy="3171839"/>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6"/>
            <p:cNvGrpSpPr/>
            <p:nvPr/>
          </p:nvGrpSpPr>
          <p:grpSpPr>
            <a:xfrm>
              <a:off x="178800" y="159350"/>
              <a:ext cx="8733000" cy="4905225"/>
              <a:chOff x="178800" y="159350"/>
              <a:chExt cx="8733000" cy="4905225"/>
            </a:xfrm>
          </p:grpSpPr>
          <p:grpSp>
            <p:nvGrpSpPr>
              <p:cNvPr id="132" name="Google Shape;132;p6"/>
              <p:cNvGrpSpPr/>
              <p:nvPr/>
            </p:nvGrpSpPr>
            <p:grpSpPr>
              <a:xfrm>
                <a:off x="7916475" y="159350"/>
                <a:ext cx="995325" cy="647550"/>
                <a:chOff x="4136425" y="1208725"/>
                <a:chExt cx="995325" cy="647550"/>
              </a:xfrm>
            </p:grpSpPr>
            <p:sp>
              <p:nvSpPr>
                <p:cNvPr id="133" name="Google Shape;133;p6"/>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a:off x="4136425" y="1226813"/>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p:nvPr/>
              </p:nvSpPr>
              <p:spPr>
                <a:xfrm>
                  <a:off x="5031050" y="13471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6"/>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6"/>
              <p:cNvGrpSpPr/>
              <p:nvPr/>
            </p:nvGrpSpPr>
            <p:grpSpPr>
              <a:xfrm>
                <a:off x="178800" y="4315875"/>
                <a:ext cx="850250" cy="748700"/>
                <a:chOff x="4281500" y="1208725"/>
                <a:chExt cx="850250" cy="748700"/>
              </a:xfrm>
            </p:grpSpPr>
            <p:sp>
              <p:nvSpPr>
                <p:cNvPr id="143" name="Google Shape;143;p6"/>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p:nvPr/>
              </p:nvSpPr>
              <p:spPr>
                <a:xfrm>
                  <a:off x="4347375" y="17948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52" name="Google Shape;152;p6"/>
          <p:cNvGrpSpPr/>
          <p:nvPr/>
        </p:nvGrpSpPr>
        <p:grpSpPr>
          <a:xfrm rot="-9679228">
            <a:off x="8475952" y="4285974"/>
            <a:ext cx="1080436" cy="1324005"/>
            <a:chOff x="6293200" y="1195225"/>
            <a:chExt cx="1080350" cy="1323900"/>
          </a:xfrm>
        </p:grpSpPr>
        <p:sp>
          <p:nvSpPr>
            <p:cNvPr id="153" name="Google Shape;153;p6"/>
            <p:cNvSpPr/>
            <p:nvPr/>
          </p:nvSpPr>
          <p:spPr>
            <a:xfrm>
              <a:off x="6293200" y="1195225"/>
              <a:ext cx="1080350" cy="1323900"/>
            </a:xfrm>
            <a:custGeom>
              <a:rect b="b" l="l" r="r" t="t"/>
              <a:pathLst>
                <a:path extrusionOk="0" h="52956" w="43214">
                  <a:moveTo>
                    <a:pt x="28844" y="0"/>
                  </a:moveTo>
                  <a:cubicBezTo>
                    <a:pt x="28017" y="0"/>
                    <a:pt x="27176" y="87"/>
                    <a:pt x="26366" y="244"/>
                  </a:cubicBezTo>
                  <a:cubicBezTo>
                    <a:pt x="26143" y="318"/>
                    <a:pt x="25902" y="318"/>
                    <a:pt x="25680" y="392"/>
                  </a:cubicBezTo>
                  <a:cubicBezTo>
                    <a:pt x="21804" y="1542"/>
                    <a:pt x="19949" y="4711"/>
                    <a:pt x="18631" y="8197"/>
                  </a:cubicBezTo>
                  <a:lnTo>
                    <a:pt x="18631" y="8197"/>
                  </a:lnTo>
                  <a:cubicBezTo>
                    <a:pt x="18676" y="8003"/>
                    <a:pt x="16772" y="6643"/>
                    <a:pt x="16625" y="6497"/>
                  </a:cubicBezTo>
                  <a:cubicBezTo>
                    <a:pt x="15772" y="5958"/>
                    <a:pt x="14844" y="5495"/>
                    <a:pt x="13916" y="5105"/>
                  </a:cubicBezTo>
                  <a:cubicBezTo>
                    <a:pt x="12739" y="4731"/>
                    <a:pt x="11535" y="4524"/>
                    <a:pt x="10315" y="4524"/>
                  </a:cubicBezTo>
                  <a:cubicBezTo>
                    <a:pt x="9535" y="4524"/>
                    <a:pt x="8749" y="4609"/>
                    <a:pt x="7960" y="4790"/>
                  </a:cubicBezTo>
                  <a:cubicBezTo>
                    <a:pt x="5177" y="5495"/>
                    <a:pt x="2710" y="7424"/>
                    <a:pt x="1318" y="9892"/>
                  </a:cubicBezTo>
                  <a:cubicBezTo>
                    <a:pt x="3415" y="10597"/>
                    <a:pt x="5419" y="11525"/>
                    <a:pt x="7274" y="12675"/>
                  </a:cubicBezTo>
                  <a:cubicBezTo>
                    <a:pt x="7886" y="13065"/>
                    <a:pt x="8517" y="13528"/>
                    <a:pt x="8888" y="14066"/>
                  </a:cubicBezTo>
                  <a:cubicBezTo>
                    <a:pt x="9352" y="14697"/>
                    <a:pt x="9519" y="15551"/>
                    <a:pt x="9278" y="16163"/>
                  </a:cubicBezTo>
                  <a:cubicBezTo>
                    <a:pt x="9055" y="16775"/>
                    <a:pt x="8424" y="17239"/>
                    <a:pt x="7812" y="17406"/>
                  </a:cubicBezTo>
                  <a:cubicBezTo>
                    <a:pt x="7200" y="17555"/>
                    <a:pt x="6569" y="17555"/>
                    <a:pt x="5882" y="17555"/>
                  </a:cubicBezTo>
                  <a:cubicBezTo>
                    <a:pt x="4027" y="17406"/>
                    <a:pt x="2172" y="16850"/>
                    <a:pt x="242" y="16701"/>
                  </a:cubicBezTo>
                  <a:lnTo>
                    <a:pt x="1" y="16701"/>
                  </a:lnTo>
                  <a:cubicBezTo>
                    <a:pt x="75" y="17777"/>
                    <a:pt x="242" y="18872"/>
                    <a:pt x="390" y="19874"/>
                  </a:cubicBezTo>
                  <a:cubicBezTo>
                    <a:pt x="1244" y="24438"/>
                    <a:pt x="2951" y="28835"/>
                    <a:pt x="5419" y="32787"/>
                  </a:cubicBezTo>
                  <a:cubicBezTo>
                    <a:pt x="6151" y="32667"/>
                    <a:pt x="6884" y="32606"/>
                    <a:pt x="7617" y="32606"/>
                  </a:cubicBezTo>
                  <a:cubicBezTo>
                    <a:pt x="8350" y="32606"/>
                    <a:pt x="9083" y="32667"/>
                    <a:pt x="9816" y="32787"/>
                  </a:cubicBezTo>
                  <a:cubicBezTo>
                    <a:pt x="10280" y="32936"/>
                    <a:pt x="10911" y="33084"/>
                    <a:pt x="11059" y="33641"/>
                  </a:cubicBezTo>
                  <a:cubicBezTo>
                    <a:pt x="11207" y="34012"/>
                    <a:pt x="10985" y="34476"/>
                    <a:pt x="10669" y="34791"/>
                  </a:cubicBezTo>
                  <a:cubicBezTo>
                    <a:pt x="10372" y="35032"/>
                    <a:pt x="9909" y="35181"/>
                    <a:pt x="9519" y="35329"/>
                  </a:cubicBezTo>
                  <a:cubicBezTo>
                    <a:pt x="8888" y="35570"/>
                    <a:pt x="8276" y="35793"/>
                    <a:pt x="7738" y="36109"/>
                  </a:cubicBezTo>
                  <a:cubicBezTo>
                    <a:pt x="8424" y="37036"/>
                    <a:pt x="9204" y="37964"/>
                    <a:pt x="10057" y="38817"/>
                  </a:cubicBezTo>
                  <a:cubicBezTo>
                    <a:pt x="12766" y="36647"/>
                    <a:pt x="16161" y="35181"/>
                    <a:pt x="19649" y="34865"/>
                  </a:cubicBezTo>
                  <a:cubicBezTo>
                    <a:pt x="19865" y="34836"/>
                    <a:pt x="20104" y="34806"/>
                    <a:pt x="20343" y="34806"/>
                  </a:cubicBezTo>
                  <a:cubicBezTo>
                    <a:pt x="20701" y="34806"/>
                    <a:pt x="21060" y="34873"/>
                    <a:pt x="21338" y="35107"/>
                  </a:cubicBezTo>
                  <a:cubicBezTo>
                    <a:pt x="22117" y="35570"/>
                    <a:pt x="22191" y="36795"/>
                    <a:pt x="21728" y="37574"/>
                  </a:cubicBezTo>
                  <a:cubicBezTo>
                    <a:pt x="21338" y="38428"/>
                    <a:pt x="20577" y="38966"/>
                    <a:pt x="19798" y="39578"/>
                  </a:cubicBezTo>
                  <a:cubicBezTo>
                    <a:pt x="18332" y="40821"/>
                    <a:pt x="17015" y="42213"/>
                    <a:pt x="15939" y="43845"/>
                  </a:cubicBezTo>
                  <a:cubicBezTo>
                    <a:pt x="16161" y="43994"/>
                    <a:pt x="16310" y="44142"/>
                    <a:pt x="16551" y="44309"/>
                  </a:cubicBezTo>
                  <a:cubicBezTo>
                    <a:pt x="19946" y="46536"/>
                    <a:pt x="23731" y="48169"/>
                    <a:pt x="27609" y="49486"/>
                  </a:cubicBezTo>
                  <a:cubicBezTo>
                    <a:pt x="27906" y="48558"/>
                    <a:pt x="28296" y="47705"/>
                    <a:pt x="29001" y="47092"/>
                  </a:cubicBezTo>
                  <a:cubicBezTo>
                    <a:pt x="29407" y="46792"/>
                    <a:pt x="29935" y="46618"/>
                    <a:pt x="30443" y="46618"/>
                  </a:cubicBezTo>
                  <a:cubicBezTo>
                    <a:pt x="31002" y="46618"/>
                    <a:pt x="31537" y="46829"/>
                    <a:pt x="31858" y="47315"/>
                  </a:cubicBezTo>
                  <a:cubicBezTo>
                    <a:pt x="32396" y="48169"/>
                    <a:pt x="31932" y="49319"/>
                    <a:pt x="31543" y="50247"/>
                  </a:cubicBezTo>
                  <a:cubicBezTo>
                    <a:pt x="31543" y="50339"/>
                    <a:pt x="31468" y="50488"/>
                    <a:pt x="31468" y="50636"/>
                  </a:cubicBezTo>
                  <a:cubicBezTo>
                    <a:pt x="34864" y="51564"/>
                    <a:pt x="38426" y="52269"/>
                    <a:pt x="41914" y="52955"/>
                  </a:cubicBezTo>
                  <a:cubicBezTo>
                    <a:pt x="40430" y="49170"/>
                    <a:pt x="40133" y="45070"/>
                    <a:pt x="40430" y="40970"/>
                  </a:cubicBezTo>
                  <a:cubicBezTo>
                    <a:pt x="38890" y="40283"/>
                    <a:pt x="37276" y="39819"/>
                    <a:pt x="35791" y="38966"/>
                  </a:cubicBezTo>
                  <a:cubicBezTo>
                    <a:pt x="35179" y="38650"/>
                    <a:pt x="34641" y="38279"/>
                    <a:pt x="34251" y="37723"/>
                  </a:cubicBezTo>
                  <a:cubicBezTo>
                    <a:pt x="33936" y="37185"/>
                    <a:pt x="33862" y="36331"/>
                    <a:pt x="34251" y="35867"/>
                  </a:cubicBezTo>
                  <a:cubicBezTo>
                    <a:pt x="34641" y="35329"/>
                    <a:pt x="35328" y="35255"/>
                    <a:pt x="36033" y="35181"/>
                  </a:cubicBezTo>
                  <a:cubicBezTo>
                    <a:pt x="36470" y="35143"/>
                    <a:pt x="36906" y="35124"/>
                    <a:pt x="37341" y="35124"/>
                  </a:cubicBezTo>
                  <a:cubicBezTo>
                    <a:pt x="38606" y="35124"/>
                    <a:pt x="39865" y="35281"/>
                    <a:pt x="41135" y="35570"/>
                  </a:cubicBezTo>
                  <a:lnTo>
                    <a:pt x="41135" y="35403"/>
                  </a:lnTo>
                  <a:cubicBezTo>
                    <a:pt x="41821" y="31322"/>
                    <a:pt x="42749" y="27221"/>
                    <a:pt x="43139" y="23047"/>
                  </a:cubicBezTo>
                  <a:cubicBezTo>
                    <a:pt x="41673" y="22342"/>
                    <a:pt x="40059" y="21878"/>
                    <a:pt x="38426" y="21878"/>
                  </a:cubicBezTo>
                  <a:lnTo>
                    <a:pt x="37740" y="21878"/>
                  </a:lnTo>
                  <a:cubicBezTo>
                    <a:pt x="36960" y="21878"/>
                    <a:pt x="36255" y="21878"/>
                    <a:pt x="35569" y="21729"/>
                  </a:cubicBezTo>
                  <a:cubicBezTo>
                    <a:pt x="34567" y="21414"/>
                    <a:pt x="33713" y="20653"/>
                    <a:pt x="33788" y="19633"/>
                  </a:cubicBezTo>
                  <a:cubicBezTo>
                    <a:pt x="33788" y="19020"/>
                    <a:pt x="34251" y="18482"/>
                    <a:pt x="34715" y="18093"/>
                  </a:cubicBezTo>
                  <a:cubicBezTo>
                    <a:pt x="35253" y="17703"/>
                    <a:pt x="35958" y="17555"/>
                    <a:pt x="36571" y="17406"/>
                  </a:cubicBezTo>
                  <a:cubicBezTo>
                    <a:pt x="38742" y="16775"/>
                    <a:pt x="40987" y="16386"/>
                    <a:pt x="43213" y="16163"/>
                  </a:cubicBezTo>
                  <a:cubicBezTo>
                    <a:pt x="43065" y="14772"/>
                    <a:pt x="42842" y="13380"/>
                    <a:pt x="42452" y="11988"/>
                  </a:cubicBezTo>
                  <a:cubicBezTo>
                    <a:pt x="41135" y="12768"/>
                    <a:pt x="39743" y="13454"/>
                    <a:pt x="38426" y="14159"/>
                  </a:cubicBezTo>
                  <a:cubicBezTo>
                    <a:pt x="38022" y="14382"/>
                    <a:pt x="37576" y="14616"/>
                    <a:pt x="37143" y="14616"/>
                  </a:cubicBezTo>
                  <a:cubicBezTo>
                    <a:pt x="36999" y="14616"/>
                    <a:pt x="36858" y="14590"/>
                    <a:pt x="36719" y="14530"/>
                  </a:cubicBezTo>
                  <a:cubicBezTo>
                    <a:pt x="36181" y="14233"/>
                    <a:pt x="35958" y="13603"/>
                    <a:pt x="36033" y="12990"/>
                  </a:cubicBezTo>
                  <a:cubicBezTo>
                    <a:pt x="36107" y="12452"/>
                    <a:pt x="36422" y="11914"/>
                    <a:pt x="36812" y="11450"/>
                  </a:cubicBezTo>
                  <a:cubicBezTo>
                    <a:pt x="37888" y="9892"/>
                    <a:pt x="39038" y="8352"/>
                    <a:pt x="40207" y="6886"/>
                  </a:cubicBezTo>
                  <a:cubicBezTo>
                    <a:pt x="39743" y="6181"/>
                    <a:pt x="39280" y="5495"/>
                    <a:pt x="38742" y="4790"/>
                  </a:cubicBezTo>
                  <a:cubicBezTo>
                    <a:pt x="37424" y="3324"/>
                    <a:pt x="35717" y="2099"/>
                    <a:pt x="33862" y="1246"/>
                  </a:cubicBezTo>
                  <a:cubicBezTo>
                    <a:pt x="33250" y="2786"/>
                    <a:pt x="32934" y="4493"/>
                    <a:pt x="32786" y="6181"/>
                  </a:cubicBezTo>
                  <a:cubicBezTo>
                    <a:pt x="32786" y="6571"/>
                    <a:pt x="32786" y="7109"/>
                    <a:pt x="32544" y="7498"/>
                  </a:cubicBezTo>
                  <a:cubicBezTo>
                    <a:pt x="32408" y="7856"/>
                    <a:pt x="32070" y="8213"/>
                    <a:pt x="31657" y="8213"/>
                  </a:cubicBezTo>
                  <a:cubicBezTo>
                    <a:pt x="31620" y="8213"/>
                    <a:pt x="31581" y="8210"/>
                    <a:pt x="31543" y="8203"/>
                  </a:cubicBezTo>
                  <a:cubicBezTo>
                    <a:pt x="31153" y="8203"/>
                    <a:pt x="30782" y="7888"/>
                    <a:pt x="30615" y="7498"/>
                  </a:cubicBezTo>
                  <a:cubicBezTo>
                    <a:pt x="30466" y="7202"/>
                    <a:pt x="30466" y="6738"/>
                    <a:pt x="30466" y="6348"/>
                  </a:cubicBezTo>
                  <a:cubicBezTo>
                    <a:pt x="30392" y="4251"/>
                    <a:pt x="30225" y="2173"/>
                    <a:pt x="30151" y="77"/>
                  </a:cubicBezTo>
                  <a:cubicBezTo>
                    <a:pt x="29724" y="25"/>
                    <a:pt x="29286" y="0"/>
                    <a:pt x="288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7143900" y="2024625"/>
              <a:ext cx="197175" cy="494500"/>
            </a:xfrm>
            <a:custGeom>
              <a:rect b="b" l="l" r="r" t="t"/>
              <a:pathLst>
                <a:path extrusionOk="0" h="19780" w="7887">
                  <a:moveTo>
                    <a:pt x="7645" y="19167"/>
                  </a:moveTo>
                  <a:cubicBezTo>
                    <a:pt x="7719" y="19390"/>
                    <a:pt x="7793" y="19557"/>
                    <a:pt x="7886" y="19779"/>
                  </a:cubicBezTo>
                  <a:lnTo>
                    <a:pt x="7886" y="19779"/>
                  </a:lnTo>
                  <a:cubicBezTo>
                    <a:pt x="7793" y="19557"/>
                    <a:pt x="7719" y="19390"/>
                    <a:pt x="7645" y="19167"/>
                  </a:cubicBezTo>
                  <a:lnTo>
                    <a:pt x="7645" y="19167"/>
                  </a:lnTo>
                  <a:close/>
                  <a:moveTo>
                    <a:pt x="1" y="18091"/>
                  </a:moveTo>
                  <a:lnTo>
                    <a:pt x="1" y="18091"/>
                  </a:lnTo>
                  <a:lnTo>
                    <a:pt x="1" y="18091"/>
                  </a:lnTo>
                  <a:lnTo>
                    <a:pt x="1" y="18091"/>
                  </a:lnTo>
                  <a:close/>
                  <a:moveTo>
                    <a:pt x="6328" y="12599"/>
                  </a:moveTo>
                  <a:cubicBezTo>
                    <a:pt x="6402" y="12748"/>
                    <a:pt x="6402" y="12989"/>
                    <a:pt x="6402" y="13137"/>
                  </a:cubicBezTo>
                  <a:lnTo>
                    <a:pt x="6402" y="13137"/>
                  </a:lnTo>
                  <a:cubicBezTo>
                    <a:pt x="6402" y="12989"/>
                    <a:pt x="6402" y="12748"/>
                    <a:pt x="6328" y="12599"/>
                  </a:cubicBezTo>
                  <a:lnTo>
                    <a:pt x="6328" y="12599"/>
                  </a:lnTo>
                  <a:close/>
                  <a:moveTo>
                    <a:pt x="7497" y="1"/>
                  </a:moveTo>
                  <a:cubicBezTo>
                    <a:pt x="7497" y="149"/>
                    <a:pt x="7422" y="298"/>
                    <a:pt x="7422" y="465"/>
                  </a:cubicBezTo>
                  <a:lnTo>
                    <a:pt x="7422" y="465"/>
                  </a:lnTo>
                  <a:cubicBezTo>
                    <a:pt x="7422" y="298"/>
                    <a:pt x="7497" y="149"/>
                    <a:pt x="74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
            <p:cNvSpPr/>
            <p:nvPr/>
          </p:nvSpPr>
          <p:spPr>
            <a:xfrm>
              <a:off x="6304800" y="1195275"/>
              <a:ext cx="1061325" cy="1323850"/>
            </a:xfrm>
            <a:custGeom>
              <a:rect b="b" l="l" r="r" t="t"/>
              <a:pathLst>
                <a:path extrusionOk="0" h="52954" w="42453">
                  <a:moveTo>
                    <a:pt x="27219" y="1"/>
                  </a:moveTo>
                  <a:cubicBezTo>
                    <a:pt x="26978" y="1318"/>
                    <a:pt x="26607" y="2561"/>
                    <a:pt x="26217" y="3786"/>
                  </a:cubicBezTo>
                  <a:cubicBezTo>
                    <a:pt x="24826" y="7738"/>
                    <a:pt x="22581" y="11448"/>
                    <a:pt x="20410" y="14992"/>
                  </a:cubicBezTo>
                  <a:cubicBezTo>
                    <a:pt x="20113" y="13842"/>
                    <a:pt x="19872" y="12673"/>
                    <a:pt x="19557" y="11523"/>
                  </a:cubicBezTo>
                  <a:lnTo>
                    <a:pt x="18555" y="7107"/>
                  </a:lnTo>
                  <a:cubicBezTo>
                    <a:pt x="18480" y="7422"/>
                    <a:pt x="18332" y="7738"/>
                    <a:pt x="18165" y="8034"/>
                  </a:cubicBezTo>
                  <a:lnTo>
                    <a:pt x="19018" y="11671"/>
                  </a:lnTo>
                  <a:cubicBezTo>
                    <a:pt x="19408" y="13230"/>
                    <a:pt x="19724" y="14844"/>
                    <a:pt x="20113" y="16384"/>
                  </a:cubicBezTo>
                  <a:cubicBezTo>
                    <a:pt x="15085" y="14918"/>
                    <a:pt x="10669" y="11448"/>
                    <a:pt x="6810" y="8424"/>
                  </a:cubicBezTo>
                  <a:lnTo>
                    <a:pt x="4175" y="6346"/>
                  </a:lnTo>
                  <a:cubicBezTo>
                    <a:pt x="4027" y="6420"/>
                    <a:pt x="3878" y="6569"/>
                    <a:pt x="3711" y="6643"/>
                  </a:cubicBezTo>
                  <a:lnTo>
                    <a:pt x="6420" y="8814"/>
                  </a:lnTo>
                  <a:cubicBezTo>
                    <a:pt x="10447" y="11986"/>
                    <a:pt x="15011" y="15549"/>
                    <a:pt x="20262" y="17089"/>
                  </a:cubicBezTo>
                  <a:cubicBezTo>
                    <a:pt x="20577" y="18332"/>
                    <a:pt x="20874" y="19556"/>
                    <a:pt x="21264" y="20874"/>
                  </a:cubicBezTo>
                  <a:cubicBezTo>
                    <a:pt x="18870" y="21263"/>
                    <a:pt x="16402" y="21486"/>
                    <a:pt x="13693" y="21486"/>
                  </a:cubicBezTo>
                  <a:cubicBezTo>
                    <a:pt x="11838" y="21486"/>
                    <a:pt x="9908" y="21412"/>
                    <a:pt x="7886" y="21189"/>
                  </a:cubicBezTo>
                  <a:cubicBezTo>
                    <a:pt x="5177" y="20948"/>
                    <a:pt x="2561" y="20558"/>
                    <a:pt x="1" y="20095"/>
                  </a:cubicBezTo>
                  <a:lnTo>
                    <a:pt x="1" y="20095"/>
                  </a:lnTo>
                  <a:cubicBezTo>
                    <a:pt x="1" y="20261"/>
                    <a:pt x="1" y="20484"/>
                    <a:pt x="75" y="20651"/>
                  </a:cubicBezTo>
                  <a:cubicBezTo>
                    <a:pt x="2635" y="21115"/>
                    <a:pt x="5177" y="21486"/>
                    <a:pt x="7812" y="21801"/>
                  </a:cubicBezTo>
                  <a:cubicBezTo>
                    <a:pt x="9908" y="21950"/>
                    <a:pt x="11838" y="22117"/>
                    <a:pt x="13693" y="22117"/>
                  </a:cubicBezTo>
                  <a:cubicBezTo>
                    <a:pt x="16402" y="22117"/>
                    <a:pt x="18944" y="21876"/>
                    <a:pt x="21412" y="21412"/>
                  </a:cubicBezTo>
                  <a:cubicBezTo>
                    <a:pt x="21802" y="22970"/>
                    <a:pt x="22265" y="24510"/>
                    <a:pt x="22729" y="26050"/>
                  </a:cubicBezTo>
                  <a:cubicBezTo>
                    <a:pt x="17701" y="27293"/>
                    <a:pt x="12525" y="27980"/>
                    <a:pt x="7348" y="27980"/>
                  </a:cubicBezTo>
                  <a:cubicBezTo>
                    <a:pt x="5641" y="27980"/>
                    <a:pt x="4027" y="27906"/>
                    <a:pt x="2320" y="27757"/>
                  </a:cubicBezTo>
                  <a:lnTo>
                    <a:pt x="2320" y="27757"/>
                  </a:lnTo>
                  <a:cubicBezTo>
                    <a:pt x="2394" y="27980"/>
                    <a:pt x="2487" y="28147"/>
                    <a:pt x="2561" y="28370"/>
                  </a:cubicBezTo>
                  <a:cubicBezTo>
                    <a:pt x="4175" y="28444"/>
                    <a:pt x="5734" y="28537"/>
                    <a:pt x="7348" y="28537"/>
                  </a:cubicBezTo>
                  <a:cubicBezTo>
                    <a:pt x="12599" y="28537"/>
                    <a:pt x="17868" y="27906"/>
                    <a:pt x="22896" y="26588"/>
                  </a:cubicBezTo>
                  <a:cubicBezTo>
                    <a:pt x="23267" y="27683"/>
                    <a:pt x="23583" y="28759"/>
                    <a:pt x="23972" y="29835"/>
                  </a:cubicBezTo>
                  <a:cubicBezTo>
                    <a:pt x="18406" y="31394"/>
                    <a:pt x="13063" y="34103"/>
                    <a:pt x="8517" y="37572"/>
                  </a:cubicBezTo>
                  <a:cubicBezTo>
                    <a:pt x="8665" y="37721"/>
                    <a:pt x="8740" y="37888"/>
                    <a:pt x="8888" y="38036"/>
                  </a:cubicBezTo>
                  <a:cubicBezTo>
                    <a:pt x="13452" y="34567"/>
                    <a:pt x="18629" y="31932"/>
                    <a:pt x="24195" y="30392"/>
                  </a:cubicBezTo>
                  <a:cubicBezTo>
                    <a:pt x="24900" y="32247"/>
                    <a:pt x="25679" y="34103"/>
                    <a:pt x="26514" y="35865"/>
                  </a:cubicBezTo>
                  <a:cubicBezTo>
                    <a:pt x="26904" y="36719"/>
                    <a:pt x="27368" y="37572"/>
                    <a:pt x="27832" y="38500"/>
                  </a:cubicBezTo>
                  <a:cubicBezTo>
                    <a:pt x="25290" y="40968"/>
                    <a:pt x="23267" y="44140"/>
                    <a:pt x="22117" y="47554"/>
                  </a:cubicBezTo>
                  <a:cubicBezTo>
                    <a:pt x="22265" y="47628"/>
                    <a:pt x="22432" y="47703"/>
                    <a:pt x="22581" y="47777"/>
                  </a:cubicBezTo>
                  <a:cubicBezTo>
                    <a:pt x="23731" y="44456"/>
                    <a:pt x="25679" y="41431"/>
                    <a:pt x="28147" y="38964"/>
                  </a:cubicBezTo>
                  <a:cubicBezTo>
                    <a:pt x="29613" y="41524"/>
                    <a:pt x="31394" y="44215"/>
                    <a:pt x="33713" y="46775"/>
                  </a:cubicBezTo>
                  <a:lnTo>
                    <a:pt x="33639" y="46849"/>
                  </a:lnTo>
                  <a:cubicBezTo>
                    <a:pt x="33324" y="48241"/>
                    <a:pt x="33101" y="49707"/>
                    <a:pt x="33008" y="51098"/>
                  </a:cubicBezTo>
                  <a:cubicBezTo>
                    <a:pt x="33175" y="51172"/>
                    <a:pt x="33324" y="51265"/>
                    <a:pt x="33565" y="51265"/>
                  </a:cubicBezTo>
                  <a:cubicBezTo>
                    <a:pt x="33639" y="49948"/>
                    <a:pt x="33862" y="48556"/>
                    <a:pt x="34177" y="47239"/>
                  </a:cubicBezTo>
                  <a:cubicBezTo>
                    <a:pt x="36107" y="49317"/>
                    <a:pt x="38352" y="51265"/>
                    <a:pt x="40986" y="52879"/>
                  </a:cubicBezTo>
                  <a:cubicBezTo>
                    <a:pt x="41135" y="52879"/>
                    <a:pt x="41283" y="52953"/>
                    <a:pt x="41450" y="52953"/>
                  </a:cubicBezTo>
                  <a:cubicBezTo>
                    <a:pt x="41357" y="52731"/>
                    <a:pt x="41283" y="52564"/>
                    <a:pt x="41209" y="52341"/>
                  </a:cubicBezTo>
                  <a:cubicBezTo>
                    <a:pt x="38111" y="50486"/>
                    <a:pt x="35569" y="48092"/>
                    <a:pt x="33398" y="45532"/>
                  </a:cubicBezTo>
                  <a:lnTo>
                    <a:pt x="33639" y="45532"/>
                  </a:lnTo>
                  <a:cubicBezTo>
                    <a:pt x="35717" y="45532"/>
                    <a:pt x="37888" y="45847"/>
                    <a:pt x="39966" y="46311"/>
                  </a:cubicBezTo>
                  <a:cubicBezTo>
                    <a:pt x="39966" y="46163"/>
                    <a:pt x="39966" y="45922"/>
                    <a:pt x="39892" y="45773"/>
                  </a:cubicBezTo>
                  <a:cubicBezTo>
                    <a:pt x="37888" y="45235"/>
                    <a:pt x="35717" y="44994"/>
                    <a:pt x="33639" y="44994"/>
                  </a:cubicBezTo>
                  <a:lnTo>
                    <a:pt x="32934" y="44994"/>
                  </a:lnTo>
                  <a:cubicBezTo>
                    <a:pt x="30392" y="41821"/>
                    <a:pt x="28462" y="38500"/>
                    <a:pt x="27071" y="35643"/>
                  </a:cubicBezTo>
                  <a:cubicBezTo>
                    <a:pt x="26607" y="34715"/>
                    <a:pt x="26143" y="33787"/>
                    <a:pt x="25754" y="32785"/>
                  </a:cubicBezTo>
                  <a:cubicBezTo>
                    <a:pt x="27683" y="32470"/>
                    <a:pt x="29687" y="32247"/>
                    <a:pt x="31709" y="32247"/>
                  </a:cubicBezTo>
                  <a:cubicBezTo>
                    <a:pt x="34789" y="32247"/>
                    <a:pt x="37962" y="32711"/>
                    <a:pt x="40986" y="33639"/>
                  </a:cubicBezTo>
                  <a:cubicBezTo>
                    <a:pt x="40986" y="33472"/>
                    <a:pt x="41061" y="33323"/>
                    <a:pt x="41061" y="33175"/>
                  </a:cubicBezTo>
                  <a:lnTo>
                    <a:pt x="41061" y="33082"/>
                  </a:lnTo>
                  <a:cubicBezTo>
                    <a:pt x="38036" y="32155"/>
                    <a:pt x="34864" y="31691"/>
                    <a:pt x="31709" y="31691"/>
                  </a:cubicBezTo>
                  <a:cubicBezTo>
                    <a:pt x="29613" y="31691"/>
                    <a:pt x="27609" y="31858"/>
                    <a:pt x="25512" y="32247"/>
                  </a:cubicBezTo>
                  <a:cubicBezTo>
                    <a:pt x="24585" y="30002"/>
                    <a:pt x="23824" y="27683"/>
                    <a:pt x="23119" y="25364"/>
                  </a:cubicBezTo>
                  <a:cubicBezTo>
                    <a:pt x="23824" y="25364"/>
                    <a:pt x="24510" y="25290"/>
                    <a:pt x="25216" y="25290"/>
                  </a:cubicBezTo>
                  <a:cubicBezTo>
                    <a:pt x="30930" y="25290"/>
                    <a:pt x="36645" y="26440"/>
                    <a:pt x="41914" y="28611"/>
                  </a:cubicBezTo>
                  <a:cubicBezTo>
                    <a:pt x="41914" y="28444"/>
                    <a:pt x="41988" y="28221"/>
                    <a:pt x="41988" y="28073"/>
                  </a:cubicBezTo>
                  <a:cubicBezTo>
                    <a:pt x="36645" y="25902"/>
                    <a:pt x="30930" y="24733"/>
                    <a:pt x="25216" y="24733"/>
                  </a:cubicBezTo>
                  <a:cubicBezTo>
                    <a:pt x="24436" y="24733"/>
                    <a:pt x="23657" y="24733"/>
                    <a:pt x="22970" y="24826"/>
                  </a:cubicBezTo>
                  <a:cubicBezTo>
                    <a:pt x="22581" y="23583"/>
                    <a:pt x="22265" y="22414"/>
                    <a:pt x="21876" y="21189"/>
                  </a:cubicBezTo>
                  <a:cubicBezTo>
                    <a:pt x="28147" y="19408"/>
                    <a:pt x="34326" y="17237"/>
                    <a:pt x="40430" y="14918"/>
                  </a:cubicBezTo>
                  <a:cubicBezTo>
                    <a:pt x="41135" y="14695"/>
                    <a:pt x="41821" y="14380"/>
                    <a:pt x="42452" y="14064"/>
                  </a:cubicBezTo>
                  <a:cubicBezTo>
                    <a:pt x="42452" y="13916"/>
                    <a:pt x="42378" y="13693"/>
                    <a:pt x="42378" y="13526"/>
                  </a:cubicBezTo>
                  <a:cubicBezTo>
                    <a:pt x="41673" y="13842"/>
                    <a:pt x="40986" y="14157"/>
                    <a:pt x="40207" y="14380"/>
                  </a:cubicBezTo>
                  <a:cubicBezTo>
                    <a:pt x="34177" y="16699"/>
                    <a:pt x="27999" y="18796"/>
                    <a:pt x="21802" y="20651"/>
                  </a:cubicBezTo>
                  <a:cubicBezTo>
                    <a:pt x="21653" y="20187"/>
                    <a:pt x="21505" y="19723"/>
                    <a:pt x="21412" y="19167"/>
                  </a:cubicBezTo>
                  <a:cubicBezTo>
                    <a:pt x="25754" y="17627"/>
                    <a:pt x="29761" y="15085"/>
                    <a:pt x="33008" y="11838"/>
                  </a:cubicBezTo>
                  <a:cubicBezTo>
                    <a:pt x="35031" y="9741"/>
                    <a:pt x="36812" y="7348"/>
                    <a:pt x="38203" y="4788"/>
                  </a:cubicBezTo>
                  <a:cubicBezTo>
                    <a:pt x="38036" y="4639"/>
                    <a:pt x="37888" y="4491"/>
                    <a:pt x="37814" y="4324"/>
                  </a:cubicBezTo>
                  <a:cubicBezTo>
                    <a:pt x="36422" y="6884"/>
                    <a:pt x="34641" y="9352"/>
                    <a:pt x="32544" y="11448"/>
                  </a:cubicBezTo>
                  <a:cubicBezTo>
                    <a:pt x="29390" y="14621"/>
                    <a:pt x="25512" y="17163"/>
                    <a:pt x="21264" y="18629"/>
                  </a:cubicBezTo>
                  <a:cubicBezTo>
                    <a:pt x="21041" y="17701"/>
                    <a:pt x="20800" y="16699"/>
                    <a:pt x="20577" y="15771"/>
                  </a:cubicBezTo>
                  <a:lnTo>
                    <a:pt x="20651" y="15697"/>
                  </a:lnTo>
                  <a:cubicBezTo>
                    <a:pt x="22896" y="11986"/>
                    <a:pt x="25290" y="8127"/>
                    <a:pt x="26756" y="3953"/>
                  </a:cubicBezTo>
                  <a:cubicBezTo>
                    <a:pt x="27219" y="2635"/>
                    <a:pt x="27535" y="1318"/>
                    <a:pt x="278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6" name="Shape 156"/>
        <p:cNvGrpSpPr/>
        <p:nvPr/>
      </p:nvGrpSpPr>
      <p:grpSpPr>
        <a:xfrm>
          <a:off x="0" y="0"/>
          <a:ext cx="0" cy="0"/>
          <a:chOff x="0" y="0"/>
          <a:chExt cx="0" cy="0"/>
        </a:xfrm>
      </p:grpSpPr>
      <p:grpSp>
        <p:nvGrpSpPr>
          <p:cNvPr id="157" name="Google Shape;157;p7"/>
          <p:cNvGrpSpPr/>
          <p:nvPr/>
        </p:nvGrpSpPr>
        <p:grpSpPr>
          <a:xfrm>
            <a:off x="-1040422" y="185825"/>
            <a:ext cx="9980822" cy="6643861"/>
            <a:chOff x="-1040422" y="185825"/>
            <a:chExt cx="9980822" cy="6643861"/>
          </a:xfrm>
        </p:grpSpPr>
        <p:sp>
          <p:nvSpPr>
            <p:cNvPr id="158" name="Google Shape;158;p7"/>
            <p:cNvSpPr/>
            <p:nvPr/>
          </p:nvSpPr>
          <p:spPr>
            <a:xfrm rot="-1672317">
              <a:off x="-391046" y="3471097"/>
              <a:ext cx="1586385" cy="3171744"/>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 name="Google Shape;159;p7"/>
            <p:cNvGrpSpPr/>
            <p:nvPr/>
          </p:nvGrpSpPr>
          <p:grpSpPr>
            <a:xfrm rot="10800000">
              <a:off x="8090150" y="185825"/>
              <a:ext cx="850250" cy="947125"/>
              <a:chOff x="4281500" y="909150"/>
              <a:chExt cx="850250" cy="947125"/>
            </a:xfrm>
          </p:grpSpPr>
          <p:sp>
            <p:nvSpPr>
              <p:cNvPr id="160" name="Google Shape;160;p7"/>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7"/>
              <p:cNvSpPr/>
              <p:nvPr/>
            </p:nvSpPr>
            <p:spPr>
              <a:xfrm>
                <a:off x="4333475" y="909150"/>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9" name="Google Shape;169;p7"/>
          <p:cNvSpPr txBox="1"/>
          <p:nvPr>
            <p:ph type="title"/>
          </p:nvPr>
        </p:nvSpPr>
        <p:spPr>
          <a:xfrm>
            <a:off x="720010" y="529475"/>
            <a:ext cx="7704000" cy="519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170" name="Google Shape;170;p7"/>
          <p:cNvSpPr txBox="1"/>
          <p:nvPr>
            <p:ph idx="1" type="subTitle"/>
          </p:nvPr>
        </p:nvSpPr>
        <p:spPr>
          <a:xfrm>
            <a:off x="720000" y="1610750"/>
            <a:ext cx="4345800" cy="2096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r">
              <a:lnSpc>
                <a:spcPct val="100000"/>
              </a:lnSpc>
              <a:spcBef>
                <a:spcPts val="1600"/>
              </a:spcBef>
              <a:spcAft>
                <a:spcPts val="0"/>
              </a:spcAft>
              <a:buClr>
                <a:srgbClr val="E76A28"/>
              </a:buClr>
              <a:buSzPts val="1600"/>
              <a:buFont typeface="Nunito Light"/>
              <a:buChar char="○"/>
              <a:defRPr sz="2100"/>
            </a:lvl2pPr>
            <a:lvl3pPr lvl="2" rtl="0" algn="r">
              <a:lnSpc>
                <a:spcPct val="100000"/>
              </a:lnSpc>
              <a:spcBef>
                <a:spcPts val="0"/>
              </a:spcBef>
              <a:spcAft>
                <a:spcPts val="0"/>
              </a:spcAft>
              <a:buClr>
                <a:srgbClr val="E76A28"/>
              </a:buClr>
              <a:buSzPts val="1500"/>
              <a:buFont typeface="Nunito Light"/>
              <a:buChar char="■"/>
              <a:defRPr sz="2100"/>
            </a:lvl3pPr>
            <a:lvl4pPr lvl="3" rtl="0" algn="r">
              <a:lnSpc>
                <a:spcPct val="100000"/>
              </a:lnSpc>
              <a:spcBef>
                <a:spcPts val="0"/>
              </a:spcBef>
              <a:spcAft>
                <a:spcPts val="0"/>
              </a:spcAft>
              <a:buClr>
                <a:srgbClr val="E76A28"/>
              </a:buClr>
              <a:buSzPts val="1500"/>
              <a:buFont typeface="Nunito Light"/>
              <a:buChar char="●"/>
              <a:defRPr sz="2100"/>
            </a:lvl4pPr>
            <a:lvl5pPr lvl="4" rtl="0" algn="r">
              <a:lnSpc>
                <a:spcPct val="100000"/>
              </a:lnSpc>
              <a:spcBef>
                <a:spcPts val="0"/>
              </a:spcBef>
              <a:spcAft>
                <a:spcPts val="0"/>
              </a:spcAft>
              <a:buClr>
                <a:srgbClr val="E76A28"/>
              </a:buClr>
              <a:buSzPts val="1400"/>
              <a:buFont typeface="Nunito Light"/>
              <a:buChar char="○"/>
              <a:defRPr sz="2100"/>
            </a:lvl5pPr>
            <a:lvl6pPr lvl="5" rtl="0" algn="r">
              <a:lnSpc>
                <a:spcPct val="100000"/>
              </a:lnSpc>
              <a:spcBef>
                <a:spcPts val="0"/>
              </a:spcBef>
              <a:spcAft>
                <a:spcPts val="0"/>
              </a:spcAft>
              <a:buClr>
                <a:srgbClr val="999999"/>
              </a:buClr>
              <a:buSzPts val="1400"/>
              <a:buFont typeface="Nunito Light"/>
              <a:buChar char="■"/>
              <a:defRPr sz="2100"/>
            </a:lvl6pPr>
            <a:lvl7pPr lvl="6" rtl="0" algn="r">
              <a:lnSpc>
                <a:spcPct val="100000"/>
              </a:lnSpc>
              <a:spcBef>
                <a:spcPts val="0"/>
              </a:spcBef>
              <a:spcAft>
                <a:spcPts val="0"/>
              </a:spcAft>
              <a:buClr>
                <a:srgbClr val="999999"/>
              </a:buClr>
              <a:buSzPts val="1300"/>
              <a:buFont typeface="Nunito Light"/>
              <a:buChar char="●"/>
              <a:defRPr sz="2100"/>
            </a:lvl7pPr>
            <a:lvl8pPr lvl="7" rtl="0" algn="r">
              <a:lnSpc>
                <a:spcPct val="100000"/>
              </a:lnSpc>
              <a:spcBef>
                <a:spcPts val="0"/>
              </a:spcBef>
              <a:spcAft>
                <a:spcPts val="0"/>
              </a:spcAft>
              <a:buClr>
                <a:srgbClr val="999999"/>
              </a:buClr>
              <a:buSzPts val="1300"/>
              <a:buFont typeface="Nunito Light"/>
              <a:buChar char="○"/>
              <a:defRPr sz="2100"/>
            </a:lvl8pPr>
            <a:lvl9pPr lvl="8" rtl="0" algn="r">
              <a:lnSpc>
                <a:spcPct val="100000"/>
              </a:lnSpc>
              <a:spcBef>
                <a:spcPts val="0"/>
              </a:spcBef>
              <a:spcAft>
                <a:spcPts val="0"/>
              </a:spcAft>
              <a:buClr>
                <a:srgbClr val="999999"/>
              </a:buClr>
              <a:buSzPts val="1400"/>
              <a:buFont typeface="Nunito Light"/>
              <a:buChar char="■"/>
              <a:defRPr sz="2100"/>
            </a:lvl9pPr>
          </a:lstStyle>
          <a:p/>
        </p:txBody>
      </p:sp>
      <p:sp>
        <p:nvSpPr>
          <p:cNvPr id="171" name="Google Shape;171;p7"/>
          <p:cNvSpPr/>
          <p:nvPr>
            <p:ph idx="2" type="pic"/>
          </p:nvPr>
        </p:nvSpPr>
        <p:spPr>
          <a:xfrm>
            <a:off x="5568575" y="1483050"/>
            <a:ext cx="2899500" cy="2899500"/>
          </a:xfrm>
          <a:prstGeom prst="ellipse">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2" name="Shape 172"/>
        <p:cNvGrpSpPr/>
        <p:nvPr/>
      </p:nvGrpSpPr>
      <p:grpSpPr>
        <a:xfrm>
          <a:off x="0" y="0"/>
          <a:ext cx="0" cy="0"/>
          <a:chOff x="0" y="0"/>
          <a:chExt cx="0" cy="0"/>
        </a:xfrm>
      </p:grpSpPr>
      <p:sp>
        <p:nvSpPr>
          <p:cNvPr id="173" name="Google Shape;173;p8"/>
          <p:cNvSpPr txBox="1"/>
          <p:nvPr>
            <p:ph type="title"/>
          </p:nvPr>
        </p:nvSpPr>
        <p:spPr>
          <a:xfrm>
            <a:off x="4178400" y="1298575"/>
            <a:ext cx="4245600" cy="19377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74" name="Google Shape;174;p8"/>
          <p:cNvSpPr/>
          <p:nvPr>
            <p:ph idx="2" type="pic"/>
          </p:nvPr>
        </p:nvSpPr>
        <p:spPr>
          <a:xfrm>
            <a:off x="1202325" y="1298575"/>
            <a:ext cx="2760900" cy="2760900"/>
          </a:xfrm>
          <a:prstGeom prst="ellipse">
            <a:avLst/>
          </a:prstGeom>
          <a:noFill/>
          <a:ln>
            <a:noFill/>
          </a:ln>
        </p:spPr>
      </p:sp>
      <p:grpSp>
        <p:nvGrpSpPr>
          <p:cNvPr id="175" name="Google Shape;175;p8"/>
          <p:cNvGrpSpPr/>
          <p:nvPr/>
        </p:nvGrpSpPr>
        <p:grpSpPr>
          <a:xfrm>
            <a:off x="234400" y="216225"/>
            <a:ext cx="8546425" cy="4630650"/>
            <a:chOff x="234400" y="216225"/>
            <a:chExt cx="8546425" cy="4630650"/>
          </a:xfrm>
        </p:grpSpPr>
        <p:grpSp>
          <p:nvGrpSpPr>
            <p:cNvPr id="176" name="Google Shape;176;p8"/>
            <p:cNvGrpSpPr/>
            <p:nvPr/>
          </p:nvGrpSpPr>
          <p:grpSpPr>
            <a:xfrm>
              <a:off x="7930575" y="216225"/>
              <a:ext cx="850250" cy="647550"/>
              <a:chOff x="4281500" y="1208725"/>
              <a:chExt cx="850250" cy="647550"/>
            </a:xfrm>
          </p:grpSpPr>
          <p:sp>
            <p:nvSpPr>
              <p:cNvPr id="177" name="Google Shape;177;p8"/>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8"/>
            <p:cNvGrpSpPr/>
            <p:nvPr/>
          </p:nvGrpSpPr>
          <p:grpSpPr>
            <a:xfrm>
              <a:off x="234400" y="4199325"/>
              <a:ext cx="850250" cy="647550"/>
              <a:chOff x="4281500" y="1208725"/>
              <a:chExt cx="850250" cy="647550"/>
            </a:xfrm>
          </p:grpSpPr>
          <p:sp>
            <p:nvSpPr>
              <p:cNvPr id="187" name="Google Shape;187;p8"/>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6" name="Google Shape;196;p8"/>
          <p:cNvGrpSpPr/>
          <p:nvPr/>
        </p:nvGrpSpPr>
        <p:grpSpPr>
          <a:xfrm>
            <a:off x="172925" y="126450"/>
            <a:ext cx="1080350" cy="1323900"/>
            <a:chOff x="6293200" y="1195225"/>
            <a:chExt cx="1080350" cy="1323900"/>
          </a:xfrm>
        </p:grpSpPr>
        <p:sp>
          <p:nvSpPr>
            <p:cNvPr id="197" name="Google Shape;197;p8"/>
            <p:cNvSpPr/>
            <p:nvPr/>
          </p:nvSpPr>
          <p:spPr>
            <a:xfrm>
              <a:off x="6293200" y="1195225"/>
              <a:ext cx="1080350" cy="1323900"/>
            </a:xfrm>
            <a:custGeom>
              <a:rect b="b" l="l" r="r" t="t"/>
              <a:pathLst>
                <a:path extrusionOk="0" h="52956" w="43214">
                  <a:moveTo>
                    <a:pt x="28844" y="0"/>
                  </a:moveTo>
                  <a:cubicBezTo>
                    <a:pt x="28017" y="0"/>
                    <a:pt x="27176" y="87"/>
                    <a:pt x="26366" y="244"/>
                  </a:cubicBezTo>
                  <a:cubicBezTo>
                    <a:pt x="26143" y="318"/>
                    <a:pt x="25902" y="318"/>
                    <a:pt x="25680" y="392"/>
                  </a:cubicBezTo>
                  <a:cubicBezTo>
                    <a:pt x="21804" y="1542"/>
                    <a:pt x="19949" y="4711"/>
                    <a:pt x="18631" y="8197"/>
                  </a:cubicBezTo>
                  <a:lnTo>
                    <a:pt x="18631" y="8197"/>
                  </a:lnTo>
                  <a:cubicBezTo>
                    <a:pt x="18676" y="8003"/>
                    <a:pt x="16772" y="6643"/>
                    <a:pt x="16625" y="6497"/>
                  </a:cubicBezTo>
                  <a:cubicBezTo>
                    <a:pt x="15772" y="5958"/>
                    <a:pt x="14844" y="5495"/>
                    <a:pt x="13916" y="5105"/>
                  </a:cubicBezTo>
                  <a:cubicBezTo>
                    <a:pt x="12739" y="4731"/>
                    <a:pt x="11535" y="4524"/>
                    <a:pt x="10315" y="4524"/>
                  </a:cubicBezTo>
                  <a:cubicBezTo>
                    <a:pt x="9535" y="4524"/>
                    <a:pt x="8749" y="4609"/>
                    <a:pt x="7960" y="4790"/>
                  </a:cubicBezTo>
                  <a:cubicBezTo>
                    <a:pt x="5177" y="5495"/>
                    <a:pt x="2710" y="7424"/>
                    <a:pt x="1318" y="9892"/>
                  </a:cubicBezTo>
                  <a:cubicBezTo>
                    <a:pt x="3415" y="10597"/>
                    <a:pt x="5419" y="11525"/>
                    <a:pt x="7274" y="12675"/>
                  </a:cubicBezTo>
                  <a:cubicBezTo>
                    <a:pt x="7886" y="13065"/>
                    <a:pt x="8517" y="13528"/>
                    <a:pt x="8888" y="14066"/>
                  </a:cubicBezTo>
                  <a:cubicBezTo>
                    <a:pt x="9352" y="14697"/>
                    <a:pt x="9519" y="15551"/>
                    <a:pt x="9278" y="16163"/>
                  </a:cubicBezTo>
                  <a:cubicBezTo>
                    <a:pt x="9055" y="16775"/>
                    <a:pt x="8424" y="17239"/>
                    <a:pt x="7812" y="17406"/>
                  </a:cubicBezTo>
                  <a:cubicBezTo>
                    <a:pt x="7200" y="17555"/>
                    <a:pt x="6569" y="17555"/>
                    <a:pt x="5882" y="17555"/>
                  </a:cubicBezTo>
                  <a:cubicBezTo>
                    <a:pt x="4027" y="17406"/>
                    <a:pt x="2172" y="16850"/>
                    <a:pt x="242" y="16701"/>
                  </a:cubicBezTo>
                  <a:lnTo>
                    <a:pt x="1" y="16701"/>
                  </a:lnTo>
                  <a:cubicBezTo>
                    <a:pt x="75" y="17777"/>
                    <a:pt x="242" y="18872"/>
                    <a:pt x="390" y="19874"/>
                  </a:cubicBezTo>
                  <a:cubicBezTo>
                    <a:pt x="1244" y="24438"/>
                    <a:pt x="2951" y="28835"/>
                    <a:pt x="5419" y="32787"/>
                  </a:cubicBezTo>
                  <a:cubicBezTo>
                    <a:pt x="6151" y="32667"/>
                    <a:pt x="6884" y="32606"/>
                    <a:pt x="7617" y="32606"/>
                  </a:cubicBezTo>
                  <a:cubicBezTo>
                    <a:pt x="8350" y="32606"/>
                    <a:pt x="9083" y="32667"/>
                    <a:pt x="9816" y="32787"/>
                  </a:cubicBezTo>
                  <a:cubicBezTo>
                    <a:pt x="10280" y="32936"/>
                    <a:pt x="10911" y="33084"/>
                    <a:pt x="11059" y="33641"/>
                  </a:cubicBezTo>
                  <a:cubicBezTo>
                    <a:pt x="11207" y="34012"/>
                    <a:pt x="10985" y="34476"/>
                    <a:pt x="10669" y="34791"/>
                  </a:cubicBezTo>
                  <a:cubicBezTo>
                    <a:pt x="10372" y="35032"/>
                    <a:pt x="9909" y="35181"/>
                    <a:pt x="9519" y="35329"/>
                  </a:cubicBezTo>
                  <a:cubicBezTo>
                    <a:pt x="8888" y="35570"/>
                    <a:pt x="8276" y="35793"/>
                    <a:pt x="7738" y="36109"/>
                  </a:cubicBezTo>
                  <a:cubicBezTo>
                    <a:pt x="8424" y="37036"/>
                    <a:pt x="9204" y="37964"/>
                    <a:pt x="10057" y="38817"/>
                  </a:cubicBezTo>
                  <a:cubicBezTo>
                    <a:pt x="12766" y="36647"/>
                    <a:pt x="16161" y="35181"/>
                    <a:pt x="19649" y="34865"/>
                  </a:cubicBezTo>
                  <a:cubicBezTo>
                    <a:pt x="19865" y="34836"/>
                    <a:pt x="20104" y="34806"/>
                    <a:pt x="20343" y="34806"/>
                  </a:cubicBezTo>
                  <a:cubicBezTo>
                    <a:pt x="20701" y="34806"/>
                    <a:pt x="21060" y="34873"/>
                    <a:pt x="21338" y="35107"/>
                  </a:cubicBezTo>
                  <a:cubicBezTo>
                    <a:pt x="22117" y="35570"/>
                    <a:pt x="22191" y="36795"/>
                    <a:pt x="21728" y="37574"/>
                  </a:cubicBezTo>
                  <a:cubicBezTo>
                    <a:pt x="21338" y="38428"/>
                    <a:pt x="20577" y="38966"/>
                    <a:pt x="19798" y="39578"/>
                  </a:cubicBezTo>
                  <a:cubicBezTo>
                    <a:pt x="18332" y="40821"/>
                    <a:pt x="17015" y="42213"/>
                    <a:pt x="15939" y="43845"/>
                  </a:cubicBezTo>
                  <a:cubicBezTo>
                    <a:pt x="16161" y="43994"/>
                    <a:pt x="16310" y="44142"/>
                    <a:pt x="16551" y="44309"/>
                  </a:cubicBezTo>
                  <a:cubicBezTo>
                    <a:pt x="19946" y="46536"/>
                    <a:pt x="23731" y="48169"/>
                    <a:pt x="27609" y="49486"/>
                  </a:cubicBezTo>
                  <a:cubicBezTo>
                    <a:pt x="27906" y="48558"/>
                    <a:pt x="28296" y="47705"/>
                    <a:pt x="29001" y="47092"/>
                  </a:cubicBezTo>
                  <a:cubicBezTo>
                    <a:pt x="29407" y="46792"/>
                    <a:pt x="29935" y="46618"/>
                    <a:pt x="30443" y="46618"/>
                  </a:cubicBezTo>
                  <a:cubicBezTo>
                    <a:pt x="31002" y="46618"/>
                    <a:pt x="31537" y="46829"/>
                    <a:pt x="31858" y="47315"/>
                  </a:cubicBezTo>
                  <a:cubicBezTo>
                    <a:pt x="32396" y="48169"/>
                    <a:pt x="31932" y="49319"/>
                    <a:pt x="31543" y="50247"/>
                  </a:cubicBezTo>
                  <a:cubicBezTo>
                    <a:pt x="31543" y="50339"/>
                    <a:pt x="31468" y="50488"/>
                    <a:pt x="31468" y="50636"/>
                  </a:cubicBezTo>
                  <a:cubicBezTo>
                    <a:pt x="34864" y="51564"/>
                    <a:pt x="38426" y="52269"/>
                    <a:pt x="41914" y="52955"/>
                  </a:cubicBezTo>
                  <a:cubicBezTo>
                    <a:pt x="40430" y="49170"/>
                    <a:pt x="40133" y="45070"/>
                    <a:pt x="40430" y="40970"/>
                  </a:cubicBezTo>
                  <a:cubicBezTo>
                    <a:pt x="38890" y="40283"/>
                    <a:pt x="37276" y="39819"/>
                    <a:pt x="35791" y="38966"/>
                  </a:cubicBezTo>
                  <a:cubicBezTo>
                    <a:pt x="35179" y="38650"/>
                    <a:pt x="34641" y="38279"/>
                    <a:pt x="34251" y="37723"/>
                  </a:cubicBezTo>
                  <a:cubicBezTo>
                    <a:pt x="33936" y="37185"/>
                    <a:pt x="33862" y="36331"/>
                    <a:pt x="34251" y="35867"/>
                  </a:cubicBezTo>
                  <a:cubicBezTo>
                    <a:pt x="34641" y="35329"/>
                    <a:pt x="35328" y="35255"/>
                    <a:pt x="36033" y="35181"/>
                  </a:cubicBezTo>
                  <a:cubicBezTo>
                    <a:pt x="36470" y="35143"/>
                    <a:pt x="36906" y="35124"/>
                    <a:pt x="37341" y="35124"/>
                  </a:cubicBezTo>
                  <a:cubicBezTo>
                    <a:pt x="38606" y="35124"/>
                    <a:pt x="39865" y="35281"/>
                    <a:pt x="41135" y="35570"/>
                  </a:cubicBezTo>
                  <a:lnTo>
                    <a:pt x="41135" y="35403"/>
                  </a:lnTo>
                  <a:cubicBezTo>
                    <a:pt x="41821" y="31322"/>
                    <a:pt x="42749" y="27221"/>
                    <a:pt x="43139" y="23047"/>
                  </a:cubicBezTo>
                  <a:cubicBezTo>
                    <a:pt x="41673" y="22342"/>
                    <a:pt x="40059" y="21878"/>
                    <a:pt x="38426" y="21878"/>
                  </a:cubicBezTo>
                  <a:lnTo>
                    <a:pt x="37740" y="21878"/>
                  </a:lnTo>
                  <a:cubicBezTo>
                    <a:pt x="36960" y="21878"/>
                    <a:pt x="36255" y="21878"/>
                    <a:pt x="35569" y="21729"/>
                  </a:cubicBezTo>
                  <a:cubicBezTo>
                    <a:pt x="34567" y="21414"/>
                    <a:pt x="33713" y="20653"/>
                    <a:pt x="33788" y="19633"/>
                  </a:cubicBezTo>
                  <a:cubicBezTo>
                    <a:pt x="33788" y="19020"/>
                    <a:pt x="34251" y="18482"/>
                    <a:pt x="34715" y="18093"/>
                  </a:cubicBezTo>
                  <a:cubicBezTo>
                    <a:pt x="35253" y="17703"/>
                    <a:pt x="35958" y="17555"/>
                    <a:pt x="36571" y="17406"/>
                  </a:cubicBezTo>
                  <a:cubicBezTo>
                    <a:pt x="38742" y="16775"/>
                    <a:pt x="40987" y="16386"/>
                    <a:pt x="43213" y="16163"/>
                  </a:cubicBezTo>
                  <a:cubicBezTo>
                    <a:pt x="43065" y="14772"/>
                    <a:pt x="42842" y="13380"/>
                    <a:pt x="42452" y="11988"/>
                  </a:cubicBezTo>
                  <a:cubicBezTo>
                    <a:pt x="41135" y="12768"/>
                    <a:pt x="39743" y="13454"/>
                    <a:pt x="38426" y="14159"/>
                  </a:cubicBezTo>
                  <a:cubicBezTo>
                    <a:pt x="38022" y="14382"/>
                    <a:pt x="37576" y="14616"/>
                    <a:pt x="37143" y="14616"/>
                  </a:cubicBezTo>
                  <a:cubicBezTo>
                    <a:pt x="36999" y="14616"/>
                    <a:pt x="36858" y="14590"/>
                    <a:pt x="36719" y="14530"/>
                  </a:cubicBezTo>
                  <a:cubicBezTo>
                    <a:pt x="36181" y="14233"/>
                    <a:pt x="35958" y="13603"/>
                    <a:pt x="36033" y="12990"/>
                  </a:cubicBezTo>
                  <a:cubicBezTo>
                    <a:pt x="36107" y="12452"/>
                    <a:pt x="36422" y="11914"/>
                    <a:pt x="36812" y="11450"/>
                  </a:cubicBezTo>
                  <a:cubicBezTo>
                    <a:pt x="37888" y="9892"/>
                    <a:pt x="39038" y="8352"/>
                    <a:pt x="40207" y="6886"/>
                  </a:cubicBezTo>
                  <a:cubicBezTo>
                    <a:pt x="39743" y="6181"/>
                    <a:pt x="39280" y="5495"/>
                    <a:pt x="38742" y="4790"/>
                  </a:cubicBezTo>
                  <a:cubicBezTo>
                    <a:pt x="37424" y="3324"/>
                    <a:pt x="35717" y="2099"/>
                    <a:pt x="33862" y="1246"/>
                  </a:cubicBezTo>
                  <a:cubicBezTo>
                    <a:pt x="33250" y="2786"/>
                    <a:pt x="32934" y="4493"/>
                    <a:pt x="32786" y="6181"/>
                  </a:cubicBezTo>
                  <a:cubicBezTo>
                    <a:pt x="32786" y="6571"/>
                    <a:pt x="32786" y="7109"/>
                    <a:pt x="32544" y="7498"/>
                  </a:cubicBezTo>
                  <a:cubicBezTo>
                    <a:pt x="32408" y="7856"/>
                    <a:pt x="32070" y="8213"/>
                    <a:pt x="31657" y="8213"/>
                  </a:cubicBezTo>
                  <a:cubicBezTo>
                    <a:pt x="31620" y="8213"/>
                    <a:pt x="31581" y="8210"/>
                    <a:pt x="31543" y="8203"/>
                  </a:cubicBezTo>
                  <a:cubicBezTo>
                    <a:pt x="31153" y="8203"/>
                    <a:pt x="30782" y="7888"/>
                    <a:pt x="30615" y="7498"/>
                  </a:cubicBezTo>
                  <a:cubicBezTo>
                    <a:pt x="30466" y="7202"/>
                    <a:pt x="30466" y="6738"/>
                    <a:pt x="30466" y="6348"/>
                  </a:cubicBezTo>
                  <a:cubicBezTo>
                    <a:pt x="30392" y="4251"/>
                    <a:pt x="30225" y="2173"/>
                    <a:pt x="30151" y="77"/>
                  </a:cubicBezTo>
                  <a:cubicBezTo>
                    <a:pt x="29724" y="25"/>
                    <a:pt x="29286" y="0"/>
                    <a:pt x="288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7143900" y="2024625"/>
              <a:ext cx="197175" cy="494500"/>
            </a:xfrm>
            <a:custGeom>
              <a:rect b="b" l="l" r="r" t="t"/>
              <a:pathLst>
                <a:path extrusionOk="0" h="19780" w="7887">
                  <a:moveTo>
                    <a:pt x="7645" y="19167"/>
                  </a:moveTo>
                  <a:cubicBezTo>
                    <a:pt x="7719" y="19390"/>
                    <a:pt x="7793" y="19557"/>
                    <a:pt x="7886" y="19779"/>
                  </a:cubicBezTo>
                  <a:lnTo>
                    <a:pt x="7886" y="19779"/>
                  </a:lnTo>
                  <a:cubicBezTo>
                    <a:pt x="7793" y="19557"/>
                    <a:pt x="7719" y="19390"/>
                    <a:pt x="7645" y="19167"/>
                  </a:cubicBezTo>
                  <a:lnTo>
                    <a:pt x="7645" y="19167"/>
                  </a:lnTo>
                  <a:close/>
                  <a:moveTo>
                    <a:pt x="1" y="18091"/>
                  </a:moveTo>
                  <a:lnTo>
                    <a:pt x="1" y="18091"/>
                  </a:lnTo>
                  <a:lnTo>
                    <a:pt x="1" y="18091"/>
                  </a:lnTo>
                  <a:lnTo>
                    <a:pt x="1" y="18091"/>
                  </a:lnTo>
                  <a:close/>
                  <a:moveTo>
                    <a:pt x="6328" y="12599"/>
                  </a:moveTo>
                  <a:cubicBezTo>
                    <a:pt x="6402" y="12748"/>
                    <a:pt x="6402" y="12989"/>
                    <a:pt x="6402" y="13137"/>
                  </a:cubicBezTo>
                  <a:lnTo>
                    <a:pt x="6402" y="13137"/>
                  </a:lnTo>
                  <a:cubicBezTo>
                    <a:pt x="6402" y="12989"/>
                    <a:pt x="6402" y="12748"/>
                    <a:pt x="6328" y="12599"/>
                  </a:cubicBezTo>
                  <a:lnTo>
                    <a:pt x="6328" y="12599"/>
                  </a:lnTo>
                  <a:close/>
                  <a:moveTo>
                    <a:pt x="7497" y="1"/>
                  </a:moveTo>
                  <a:cubicBezTo>
                    <a:pt x="7497" y="149"/>
                    <a:pt x="7422" y="298"/>
                    <a:pt x="7422" y="465"/>
                  </a:cubicBezTo>
                  <a:lnTo>
                    <a:pt x="7422" y="465"/>
                  </a:lnTo>
                  <a:cubicBezTo>
                    <a:pt x="7422" y="298"/>
                    <a:pt x="7497" y="149"/>
                    <a:pt x="74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6304800" y="1195275"/>
              <a:ext cx="1061325" cy="1323850"/>
            </a:xfrm>
            <a:custGeom>
              <a:rect b="b" l="l" r="r" t="t"/>
              <a:pathLst>
                <a:path extrusionOk="0" h="52954" w="42453">
                  <a:moveTo>
                    <a:pt x="27219" y="1"/>
                  </a:moveTo>
                  <a:cubicBezTo>
                    <a:pt x="26978" y="1318"/>
                    <a:pt x="26607" y="2561"/>
                    <a:pt x="26217" y="3786"/>
                  </a:cubicBezTo>
                  <a:cubicBezTo>
                    <a:pt x="24826" y="7738"/>
                    <a:pt x="22581" y="11448"/>
                    <a:pt x="20410" y="14992"/>
                  </a:cubicBezTo>
                  <a:cubicBezTo>
                    <a:pt x="20113" y="13842"/>
                    <a:pt x="19872" y="12673"/>
                    <a:pt x="19557" y="11523"/>
                  </a:cubicBezTo>
                  <a:lnTo>
                    <a:pt x="18555" y="7107"/>
                  </a:lnTo>
                  <a:cubicBezTo>
                    <a:pt x="18480" y="7422"/>
                    <a:pt x="18332" y="7738"/>
                    <a:pt x="18165" y="8034"/>
                  </a:cubicBezTo>
                  <a:lnTo>
                    <a:pt x="19018" y="11671"/>
                  </a:lnTo>
                  <a:cubicBezTo>
                    <a:pt x="19408" y="13230"/>
                    <a:pt x="19724" y="14844"/>
                    <a:pt x="20113" y="16384"/>
                  </a:cubicBezTo>
                  <a:cubicBezTo>
                    <a:pt x="15085" y="14918"/>
                    <a:pt x="10669" y="11448"/>
                    <a:pt x="6810" y="8424"/>
                  </a:cubicBezTo>
                  <a:lnTo>
                    <a:pt x="4175" y="6346"/>
                  </a:lnTo>
                  <a:cubicBezTo>
                    <a:pt x="4027" y="6420"/>
                    <a:pt x="3878" y="6569"/>
                    <a:pt x="3711" y="6643"/>
                  </a:cubicBezTo>
                  <a:lnTo>
                    <a:pt x="6420" y="8814"/>
                  </a:lnTo>
                  <a:cubicBezTo>
                    <a:pt x="10447" y="11986"/>
                    <a:pt x="15011" y="15549"/>
                    <a:pt x="20262" y="17089"/>
                  </a:cubicBezTo>
                  <a:cubicBezTo>
                    <a:pt x="20577" y="18332"/>
                    <a:pt x="20874" y="19556"/>
                    <a:pt x="21264" y="20874"/>
                  </a:cubicBezTo>
                  <a:cubicBezTo>
                    <a:pt x="18870" y="21263"/>
                    <a:pt x="16402" y="21486"/>
                    <a:pt x="13693" y="21486"/>
                  </a:cubicBezTo>
                  <a:cubicBezTo>
                    <a:pt x="11838" y="21486"/>
                    <a:pt x="9908" y="21412"/>
                    <a:pt x="7886" y="21189"/>
                  </a:cubicBezTo>
                  <a:cubicBezTo>
                    <a:pt x="5177" y="20948"/>
                    <a:pt x="2561" y="20558"/>
                    <a:pt x="1" y="20095"/>
                  </a:cubicBezTo>
                  <a:lnTo>
                    <a:pt x="1" y="20095"/>
                  </a:lnTo>
                  <a:cubicBezTo>
                    <a:pt x="1" y="20261"/>
                    <a:pt x="1" y="20484"/>
                    <a:pt x="75" y="20651"/>
                  </a:cubicBezTo>
                  <a:cubicBezTo>
                    <a:pt x="2635" y="21115"/>
                    <a:pt x="5177" y="21486"/>
                    <a:pt x="7812" y="21801"/>
                  </a:cubicBezTo>
                  <a:cubicBezTo>
                    <a:pt x="9908" y="21950"/>
                    <a:pt x="11838" y="22117"/>
                    <a:pt x="13693" y="22117"/>
                  </a:cubicBezTo>
                  <a:cubicBezTo>
                    <a:pt x="16402" y="22117"/>
                    <a:pt x="18944" y="21876"/>
                    <a:pt x="21412" y="21412"/>
                  </a:cubicBezTo>
                  <a:cubicBezTo>
                    <a:pt x="21802" y="22970"/>
                    <a:pt x="22265" y="24510"/>
                    <a:pt x="22729" y="26050"/>
                  </a:cubicBezTo>
                  <a:cubicBezTo>
                    <a:pt x="17701" y="27293"/>
                    <a:pt x="12525" y="27980"/>
                    <a:pt x="7348" y="27980"/>
                  </a:cubicBezTo>
                  <a:cubicBezTo>
                    <a:pt x="5641" y="27980"/>
                    <a:pt x="4027" y="27906"/>
                    <a:pt x="2320" y="27757"/>
                  </a:cubicBezTo>
                  <a:lnTo>
                    <a:pt x="2320" y="27757"/>
                  </a:lnTo>
                  <a:cubicBezTo>
                    <a:pt x="2394" y="27980"/>
                    <a:pt x="2487" y="28147"/>
                    <a:pt x="2561" y="28370"/>
                  </a:cubicBezTo>
                  <a:cubicBezTo>
                    <a:pt x="4175" y="28444"/>
                    <a:pt x="5734" y="28537"/>
                    <a:pt x="7348" y="28537"/>
                  </a:cubicBezTo>
                  <a:cubicBezTo>
                    <a:pt x="12599" y="28537"/>
                    <a:pt x="17868" y="27906"/>
                    <a:pt x="22896" y="26588"/>
                  </a:cubicBezTo>
                  <a:cubicBezTo>
                    <a:pt x="23267" y="27683"/>
                    <a:pt x="23583" y="28759"/>
                    <a:pt x="23972" y="29835"/>
                  </a:cubicBezTo>
                  <a:cubicBezTo>
                    <a:pt x="18406" y="31394"/>
                    <a:pt x="13063" y="34103"/>
                    <a:pt x="8517" y="37572"/>
                  </a:cubicBezTo>
                  <a:cubicBezTo>
                    <a:pt x="8665" y="37721"/>
                    <a:pt x="8740" y="37888"/>
                    <a:pt x="8888" y="38036"/>
                  </a:cubicBezTo>
                  <a:cubicBezTo>
                    <a:pt x="13452" y="34567"/>
                    <a:pt x="18629" y="31932"/>
                    <a:pt x="24195" y="30392"/>
                  </a:cubicBezTo>
                  <a:cubicBezTo>
                    <a:pt x="24900" y="32247"/>
                    <a:pt x="25679" y="34103"/>
                    <a:pt x="26514" y="35865"/>
                  </a:cubicBezTo>
                  <a:cubicBezTo>
                    <a:pt x="26904" y="36719"/>
                    <a:pt x="27368" y="37572"/>
                    <a:pt x="27832" y="38500"/>
                  </a:cubicBezTo>
                  <a:cubicBezTo>
                    <a:pt x="25290" y="40968"/>
                    <a:pt x="23267" y="44140"/>
                    <a:pt x="22117" y="47554"/>
                  </a:cubicBezTo>
                  <a:cubicBezTo>
                    <a:pt x="22265" y="47628"/>
                    <a:pt x="22432" y="47703"/>
                    <a:pt x="22581" y="47777"/>
                  </a:cubicBezTo>
                  <a:cubicBezTo>
                    <a:pt x="23731" y="44456"/>
                    <a:pt x="25679" y="41431"/>
                    <a:pt x="28147" y="38964"/>
                  </a:cubicBezTo>
                  <a:cubicBezTo>
                    <a:pt x="29613" y="41524"/>
                    <a:pt x="31394" y="44215"/>
                    <a:pt x="33713" y="46775"/>
                  </a:cubicBezTo>
                  <a:lnTo>
                    <a:pt x="33639" y="46849"/>
                  </a:lnTo>
                  <a:cubicBezTo>
                    <a:pt x="33324" y="48241"/>
                    <a:pt x="33101" y="49707"/>
                    <a:pt x="33008" y="51098"/>
                  </a:cubicBezTo>
                  <a:cubicBezTo>
                    <a:pt x="33175" y="51172"/>
                    <a:pt x="33324" y="51265"/>
                    <a:pt x="33565" y="51265"/>
                  </a:cubicBezTo>
                  <a:cubicBezTo>
                    <a:pt x="33639" y="49948"/>
                    <a:pt x="33862" y="48556"/>
                    <a:pt x="34177" y="47239"/>
                  </a:cubicBezTo>
                  <a:cubicBezTo>
                    <a:pt x="36107" y="49317"/>
                    <a:pt x="38352" y="51265"/>
                    <a:pt x="40986" y="52879"/>
                  </a:cubicBezTo>
                  <a:cubicBezTo>
                    <a:pt x="41135" y="52879"/>
                    <a:pt x="41283" y="52953"/>
                    <a:pt x="41450" y="52953"/>
                  </a:cubicBezTo>
                  <a:cubicBezTo>
                    <a:pt x="41357" y="52731"/>
                    <a:pt x="41283" y="52564"/>
                    <a:pt x="41209" y="52341"/>
                  </a:cubicBezTo>
                  <a:cubicBezTo>
                    <a:pt x="38111" y="50486"/>
                    <a:pt x="35569" y="48092"/>
                    <a:pt x="33398" y="45532"/>
                  </a:cubicBezTo>
                  <a:lnTo>
                    <a:pt x="33639" y="45532"/>
                  </a:lnTo>
                  <a:cubicBezTo>
                    <a:pt x="35717" y="45532"/>
                    <a:pt x="37888" y="45847"/>
                    <a:pt x="39966" y="46311"/>
                  </a:cubicBezTo>
                  <a:cubicBezTo>
                    <a:pt x="39966" y="46163"/>
                    <a:pt x="39966" y="45922"/>
                    <a:pt x="39892" y="45773"/>
                  </a:cubicBezTo>
                  <a:cubicBezTo>
                    <a:pt x="37888" y="45235"/>
                    <a:pt x="35717" y="44994"/>
                    <a:pt x="33639" y="44994"/>
                  </a:cubicBezTo>
                  <a:lnTo>
                    <a:pt x="32934" y="44994"/>
                  </a:lnTo>
                  <a:cubicBezTo>
                    <a:pt x="30392" y="41821"/>
                    <a:pt x="28462" y="38500"/>
                    <a:pt x="27071" y="35643"/>
                  </a:cubicBezTo>
                  <a:cubicBezTo>
                    <a:pt x="26607" y="34715"/>
                    <a:pt x="26143" y="33787"/>
                    <a:pt x="25754" y="32785"/>
                  </a:cubicBezTo>
                  <a:cubicBezTo>
                    <a:pt x="27683" y="32470"/>
                    <a:pt x="29687" y="32247"/>
                    <a:pt x="31709" y="32247"/>
                  </a:cubicBezTo>
                  <a:cubicBezTo>
                    <a:pt x="34789" y="32247"/>
                    <a:pt x="37962" y="32711"/>
                    <a:pt x="40986" y="33639"/>
                  </a:cubicBezTo>
                  <a:cubicBezTo>
                    <a:pt x="40986" y="33472"/>
                    <a:pt x="41061" y="33323"/>
                    <a:pt x="41061" y="33175"/>
                  </a:cubicBezTo>
                  <a:lnTo>
                    <a:pt x="41061" y="33082"/>
                  </a:lnTo>
                  <a:cubicBezTo>
                    <a:pt x="38036" y="32155"/>
                    <a:pt x="34864" y="31691"/>
                    <a:pt x="31709" y="31691"/>
                  </a:cubicBezTo>
                  <a:cubicBezTo>
                    <a:pt x="29613" y="31691"/>
                    <a:pt x="27609" y="31858"/>
                    <a:pt x="25512" y="32247"/>
                  </a:cubicBezTo>
                  <a:cubicBezTo>
                    <a:pt x="24585" y="30002"/>
                    <a:pt x="23824" y="27683"/>
                    <a:pt x="23119" y="25364"/>
                  </a:cubicBezTo>
                  <a:cubicBezTo>
                    <a:pt x="23824" y="25364"/>
                    <a:pt x="24510" y="25290"/>
                    <a:pt x="25216" y="25290"/>
                  </a:cubicBezTo>
                  <a:cubicBezTo>
                    <a:pt x="30930" y="25290"/>
                    <a:pt x="36645" y="26440"/>
                    <a:pt x="41914" y="28611"/>
                  </a:cubicBezTo>
                  <a:cubicBezTo>
                    <a:pt x="41914" y="28444"/>
                    <a:pt x="41988" y="28221"/>
                    <a:pt x="41988" y="28073"/>
                  </a:cubicBezTo>
                  <a:cubicBezTo>
                    <a:pt x="36645" y="25902"/>
                    <a:pt x="30930" y="24733"/>
                    <a:pt x="25216" y="24733"/>
                  </a:cubicBezTo>
                  <a:cubicBezTo>
                    <a:pt x="24436" y="24733"/>
                    <a:pt x="23657" y="24733"/>
                    <a:pt x="22970" y="24826"/>
                  </a:cubicBezTo>
                  <a:cubicBezTo>
                    <a:pt x="22581" y="23583"/>
                    <a:pt x="22265" y="22414"/>
                    <a:pt x="21876" y="21189"/>
                  </a:cubicBezTo>
                  <a:cubicBezTo>
                    <a:pt x="28147" y="19408"/>
                    <a:pt x="34326" y="17237"/>
                    <a:pt x="40430" y="14918"/>
                  </a:cubicBezTo>
                  <a:cubicBezTo>
                    <a:pt x="41135" y="14695"/>
                    <a:pt x="41821" y="14380"/>
                    <a:pt x="42452" y="14064"/>
                  </a:cubicBezTo>
                  <a:cubicBezTo>
                    <a:pt x="42452" y="13916"/>
                    <a:pt x="42378" y="13693"/>
                    <a:pt x="42378" y="13526"/>
                  </a:cubicBezTo>
                  <a:cubicBezTo>
                    <a:pt x="41673" y="13842"/>
                    <a:pt x="40986" y="14157"/>
                    <a:pt x="40207" y="14380"/>
                  </a:cubicBezTo>
                  <a:cubicBezTo>
                    <a:pt x="34177" y="16699"/>
                    <a:pt x="27999" y="18796"/>
                    <a:pt x="21802" y="20651"/>
                  </a:cubicBezTo>
                  <a:cubicBezTo>
                    <a:pt x="21653" y="20187"/>
                    <a:pt x="21505" y="19723"/>
                    <a:pt x="21412" y="19167"/>
                  </a:cubicBezTo>
                  <a:cubicBezTo>
                    <a:pt x="25754" y="17627"/>
                    <a:pt x="29761" y="15085"/>
                    <a:pt x="33008" y="11838"/>
                  </a:cubicBezTo>
                  <a:cubicBezTo>
                    <a:pt x="35031" y="9741"/>
                    <a:pt x="36812" y="7348"/>
                    <a:pt x="38203" y="4788"/>
                  </a:cubicBezTo>
                  <a:cubicBezTo>
                    <a:pt x="38036" y="4639"/>
                    <a:pt x="37888" y="4491"/>
                    <a:pt x="37814" y="4324"/>
                  </a:cubicBezTo>
                  <a:cubicBezTo>
                    <a:pt x="36422" y="6884"/>
                    <a:pt x="34641" y="9352"/>
                    <a:pt x="32544" y="11448"/>
                  </a:cubicBezTo>
                  <a:cubicBezTo>
                    <a:pt x="29390" y="14621"/>
                    <a:pt x="25512" y="17163"/>
                    <a:pt x="21264" y="18629"/>
                  </a:cubicBezTo>
                  <a:cubicBezTo>
                    <a:pt x="21041" y="17701"/>
                    <a:pt x="20800" y="16699"/>
                    <a:pt x="20577" y="15771"/>
                  </a:cubicBezTo>
                  <a:lnTo>
                    <a:pt x="20651" y="15697"/>
                  </a:lnTo>
                  <a:cubicBezTo>
                    <a:pt x="22896" y="11986"/>
                    <a:pt x="25290" y="8127"/>
                    <a:pt x="26756" y="3953"/>
                  </a:cubicBezTo>
                  <a:cubicBezTo>
                    <a:pt x="27219" y="2635"/>
                    <a:pt x="27535" y="1318"/>
                    <a:pt x="278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0" name="Shape 200"/>
        <p:cNvGrpSpPr/>
        <p:nvPr/>
      </p:nvGrpSpPr>
      <p:grpSpPr>
        <a:xfrm>
          <a:off x="0" y="0"/>
          <a:ext cx="0" cy="0"/>
          <a:chOff x="0" y="0"/>
          <a:chExt cx="0" cy="0"/>
        </a:xfrm>
      </p:grpSpPr>
      <p:grpSp>
        <p:nvGrpSpPr>
          <p:cNvPr id="201" name="Google Shape;201;p9"/>
          <p:cNvGrpSpPr/>
          <p:nvPr/>
        </p:nvGrpSpPr>
        <p:grpSpPr>
          <a:xfrm>
            <a:off x="287975" y="-1544210"/>
            <a:ext cx="9148812" cy="6353135"/>
            <a:chOff x="287975" y="-1544210"/>
            <a:chExt cx="9148812" cy="6353135"/>
          </a:xfrm>
        </p:grpSpPr>
        <p:sp>
          <p:nvSpPr>
            <p:cNvPr id="202" name="Google Shape;202;p9"/>
            <p:cNvSpPr/>
            <p:nvPr/>
          </p:nvSpPr>
          <p:spPr>
            <a:xfrm rot="8730445">
              <a:off x="7091780" y="-1373824"/>
              <a:ext cx="1586376" cy="3171727"/>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9"/>
            <p:cNvGrpSpPr/>
            <p:nvPr/>
          </p:nvGrpSpPr>
          <p:grpSpPr>
            <a:xfrm>
              <a:off x="287975" y="4161375"/>
              <a:ext cx="850250" cy="647550"/>
              <a:chOff x="4281500" y="1208725"/>
              <a:chExt cx="850250" cy="647550"/>
            </a:xfrm>
          </p:grpSpPr>
          <p:sp>
            <p:nvSpPr>
              <p:cNvPr id="204" name="Google Shape;204;p9"/>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9"/>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9"/>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9"/>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9"/>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9"/>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9"/>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9"/>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3" name="Google Shape;213;p9"/>
          <p:cNvSpPr txBox="1"/>
          <p:nvPr>
            <p:ph type="title"/>
          </p:nvPr>
        </p:nvSpPr>
        <p:spPr>
          <a:xfrm>
            <a:off x="4142475" y="1537439"/>
            <a:ext cx="4281600" cy="10419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72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214" name="Google Shape;214;p9"/>
          <p:cNvSpPr txBox="1"/>
          <p:nvPr>
            <p:ph idx="1" type="subTitle"/>
          </p:nvPr>
        </p:nvSpPr>
        <p:spPr>
          <a:xfrm>
            <a:off x="4142375" y="2670386"/>
            <a:ext cx="4281600" cy="74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5B595B"/>
              </a:buClr>
              <a:buSzPts val="1400"/>
              <a:buFont typeface="Lato"/>
              <a:buChar char="●"/>
              <a:defRPr sz="1600"/>
            </a:lvl1pPr>
            <a:lvl2pPr lvl="1" rtl="0" algn="ctr">
              <a:lnSpc>
                <a:spcPct val="100000"/>
              </a:lnSpc>
              <a:spcBef>
                <a:spcPts val="0"/>
              </a:spcBef>
              <a:spcAft>
                <a:spcPts val="0"/>
              </a:spcAft>
              <a:buClr>
                <a:srgbClr val="5B595B"/>
              </a:buClr>
              <a:buSzPts val="1400"/>
              <a:buFont typeface="Lato"/>
              <a:buChar char="○"/>
              <a:defRPr sz="2100"/>
            </a:lvl2pPr>
            <a:lvl3pPr lvl="2" rtl="0" algn="ctr">
              <a:lnSpc>
                <a:spcPct val="100000"/>
              </a:lnSpc>
              <a:spcBef>
                <a:spcPts val="0"/>
              </a:spcBef>
              <a:spcAft>
                <a:spcPts val="0"/>
              </a:spcAft>
              <a:buClr>
                <a:srgbClr val="5B595B"/>
              </a:buClr>
              <a:buSzPts val="1400"/>
              <a:buFont typeface="Lato"/>
              <a:buChar char="■"/>
              <a:defRPr sz="2100"/>
            </a:lvl3pPr>
            <a:lvl4pPr lvl="3" rtl="0" algn="ctr">
              <a:lnSpc>
                <a:spcPct val="100000"/>
              </a:lnSpc>
              <a:spcBef>
                <a:spcPts val="0"/>
              </a:spcBef>
              <a:spcAft>
                <a:spcPts val="0"/>
              </a:spcAft>
              <a:buClr>
                <a:srgbClr val="5B595B"/>
              </a:buClr>
              <a:buSzPts val="1400"/>
              <a:buFont typeface="Lato"/>
              <a:buChar char="●"/>
              <a:defRPr sz="2100"/>
            </a:lvl4pPr>
            <a:lvl5pPr lvl="4" rtl="0" algn="ctr">
              <a:lnSpc>
                <a:spcPct val="100000"/>
              </a:lnSpc>
              <a:spcBef>
                <a:spcPts val="0"/>
              </a:spcBef>
              <a:spcAft>
                <a:spcPts val="0"/>
              </a:spcAft>
              <a:buClr>
                <a:srgbClr val="5B595B"/>
              </a:buClr>
              <a:buSzPts val="1400"/>
              <a:buFont typeface="Lato"/>
              <a:buChar char="○"/>
              <a:defRPr sz="2100"/>
            </a:lvl5pPr>
            <a:lvl6pPr lvl="5" rtl="0" algn="ctr">
              <a:lnSpc>
                <a:spcPct val="100000"/>
              </a:lnSpc>
              <a:spcBef>
                <a:spcPts val="0"/>
              </a:spcBef>
              <a:spcAft>
                <a:spcPts val="0"/>
              </a:spcAft>
              <a:buClr>
                <a:srgbClr val="5B595B"/>
              </a:buClr>
              <a:buSzPts val="1400"/>
              <a:buFont typeface="Lato"/>
              <a:buChar char="■"/>
              <a:defRPr sz="2100"/>
            </a:lvl6pPr>
            <a:lvl7pPr lvl="6" rtl="0" algn="ctr">
              <a:lnSpc>
                <a:spcPct val="100000"/>
              </a:lnSpc>
              <a:spcBef>
                <a:spcPts val="0"/>
              </a:spcBef>
              <a:spcAft>
                <a:spcPts val="0"/>
              </a:spcAft>
              <a:buClr>
                <a:srgbClr val="5B595B"/>
              </a:buClr>
              <a:buSzPts val="1400"/>
              <a:buFont typeface="Lato"/>
              <a:buChar char="●"/>
              <a:defRPr sz="2100"/>
            </a:lvl7pPr>
            <a:lvl8pPr lvl="7" rtl="0" algn="ctr">
              <a:lnSpc>
                <a:spcPct val="100000"/>
              </a:lnSpc>
              <a:spcBef>
                <a:spcPts val="0"/>
              </a:spcBef>
              <a:spcAft>
                <a:spcPts val="0"/>
              </a:spcAft>
              <a:buClr>
                <a:srgbClr val="5B595B"/>
              </a:buClr>
              <a:buSzPts val="1400"/>
              <a:buFont typeface="Lato"/>
              <a:buChar char="○"/>
              <a:defRPr sz="2100"/>
            </a:lvl8pPr>
            <a:lvl9pPr lvl="8" rtl="0" algn="ctr">
              <a:lnSpc>
                <a:spcPct val="100000"/>
              </a:lnSpc>
              <a:spcBef>
                <a:spcPts val="0"/>
              </a:spcBef>
              <a:spcAft>
                <a:spcPts val="0"/>
              </a:spcAft>
              <a:buClr>
                <a:srgbClr val="5B595B"/>
              </a:buClr>
              <a:buSzPts val="1400"/>
              <a:buFont typeface="Lato"/>
              <a:buChar char="■"/>
              <a:defRPr sz="2100"/>
            </a:lvl9pPr>
          </a:lstStyle>
          <a:p/>
        </p:txBody>
      </p:sp>
      <p:sp>
        <p:nvSpPr>
          <p:cNvPr id="215" name="Google Shape;215;p9"/>
          <p:cNvSpPr/>
          <p:nvPr>
            <p:ph idx="2" type="pic"/>
          </p:nvPr>
        </p:nvSpPr>
        <p:spPr>
          <a:xfrm>
            <a:off x="891524" y="1153475"/>
            <a:ext cx="2764200" cy="2764200"/>
          </a:xfrm>
          <a:prstGeom prst="ellipse">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6" name="Shape 216"/>
        <p:cNvGrpSpPr/>
        <p:nvPr/>
      </p:nvGrpSpPr>
      <p:grpSpPr>
        <a:xfrm>
          <a:off x="0" y="0"/>
          <a:ext cx="0" cy="0"/>
          <a:chOff x="0" y="0"/>
          <a:chExt cx="0" cy="0"/>
        </a:xfrm>
      </p:grpSpPr>
      <p:sp>
        <p:nvSpPr>
          <p:cNvPr id="217" name="Google Shape;217;p10"/>
          <p:cNvSpPr/>
          <p:nvPr>
            <p:ph idx="2" type="pic"/>
          </p:nvPr>
        </p:nvSpPr>
        <p:spPr>
          <a:xfrm>
            <a:off x="0" y="50"/>
            <a:ext cx="9136800" cy="5143500"/>
          </a:xfrm>
          <a:prstGeom prst="rect">
            <a:avLst/>
          </a:prstGeom>
          <a:noFill/>
          <a:ln>
            <a:noFill/>
          </a:ln>
        </p:spPr>
      </p:sp>
      <p:sp>
        <p:nvSpPr>
          <p:cNvPr id="218" name="Google Shape;218;p10"/>
          <p:cNvSpPr txBox="1"/>
          <p:nvPr>
            <p:ph type="title"/>
          </p:nvPr>
        </p:nvSpPr>
        <p:spPr>
          <a:xfrm>
            <a:off x="720000" y="3975500"/>
            <a:ext cx="7704000" cy="6276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DM Serif Display"/>
              <a:buNone/>
              <a:defRPr b="1" sz="30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1pPr>
            <a:lvl2pPr indent="-317500" lvl="1" marL="9144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2pPr>
            <a:lvl3pPr indent="-317500" lvl="2" marL="13716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3pPr>
            <a:lvl4pPr indent="-317500" lvl="3" marL="18288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4pPr>
            <a:lvl5pPr indent="-317500" lvl="4" marL="22860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5pPr>
            <a:lvl6pPr indent="-317500" lvl="5" marL="27432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6pPr>
            <a:lvl7pPr indent="-317500" lvl="6" marL="32004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7pPr>
            <a:lvl8pPr indent="-317500" lvl="7" marL="36576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8pPr>
            <a:lvl9pPr indent="-317500" lvl="8" marL="41148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83" name="Shape 1083"/>
        <p:cNvGrpSpPr/>
        <p:nvPr/>
      </p:nvGrpSpPr>
      <p:grpSpPr>
        <a:xfrm>
          <a:off x="0" y="0"/>
          <a:ext cx="0" cy="0"/>
          <a:chOff x="0" y="0"/>
          <a:chExt cx="0" cy="0"/>
        </a:xfrm>
      </p:grpSpPr>
      <p:sp>
        <p:nvSpPr>
          <p:cNvPr id="1084" name="Google Shape;1084;p3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85" name="Google Shape;1085;p3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21"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40.xml"/><Relationship Id="rId4" Type="http://schemas.openxmlformats.org/officeDocument/2006/relationships/slide" Target="/ppt/slides/slide37.xml"/><Relationship Id="rId9" Type="http://schemas.openxmlformats.org/officeDocument/2006/relationships/slide" Target="/ppt/slides/slide48.xml"/><Relationship Id="rId5" Type="http://schemas.openxmlformats.org/officeDocument/2006/relationships/slide" Target="/ppt/slides/slide36.xml"/><Relationship Id="rId6" Type="http://schemas.openxmlformats.org/officeDocument/2006/relationships/slide" Target="/ppt/slides/slide36.xml"/><Relationship Id="rId7" Type="http://schemas.openxmlformats.org/officeDocument/2006/relationships/slide" Target="/ppt/slides/slide35.xml"/><Relationship Id="rId8" Type="http://schemas.openxmlformats.org/officeDocument/2006/relationships/slide" Target="/ppt/slides/slide40.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42.xml"/><Relationship Id="rId13" Type="http://schemas.openxmlformats.org/officeDocument/2006/relationships/hyperlink" Target="https://bit.ly/3A1uf1Q" TargetMode="External"/><Relationship Id="rId12" Type="http://schemas.openxmlformats.org/officeDocument/2006/relationships/hyperlink" Target="https://bit.ly/3A1uf1Q" TargetMode="Externa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 Id="rId3" Type="http://schemas.openxmlformats.org/officeDocument/2006/relationships/image" Target="../media/image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0fk_gWpFS6QFS4hVAGgmwBsyAoYe8lKve8DYYZmjBLY/edit#gid=0" TargetMode="External"/><Relationship Id="rId5"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image" Target="../media/image19.jpg"/><Relationship Id="rId4" Type="http://schemas.openxmlformats.org/officeDocument/2006/relationships/image" Target="../media/image1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 Id="rId3" Type="http://schemas.openxmlformats.org/officeDocument/2006/relationships/image" Target="../media/image1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hyperlink" Target="https://www.freepik.com/free-photo/family-farm-with-tablet_8763041.htm/?utm_source=slidesgo_template&amp;utm_medium=referral-link&amp;utm_campaign=sg_resources&amp;utm_content=freepik" TargetMode="External"/><Relationship Id="rId4" Type="http://schemas.openxmlformats.org/officeDocument/2006/relationships/hyperlink" Target="https://www.freepik.com/free-photo/young-woman-traveling-alone-by-foot_17860863.htm/?utm_source=slidesgo_template&amp;utm_medium=referral-link&amp;utm_campaign=sg_resources&amp;utm_content=freepik" TargetMode="External"/><Relationship Id="rId9" Type="http://schemas.openxmlformats.org/officeDocument/2006/relationships/hyperlink" Target="https://www.freepik.com/free-photo/woman-farmer-working_8623480.htm/?utm_source=slidesgo_template&amp;utm_medium=referral-link&amp;utm_campaign=sg_resources&amp;utm_content=freepik" TargetMode="External"/><Relationship Id="rId5" Type="http://schemas.openxmlformats.org/officeDocument/2006/relationships/hyperlink" Target="https://www.freepik.com/free-photo/woman-exploring-beautiful-rural-surroundings_19055266.htm/?utm_source=slidesgo_template&amp;utm_medium=referral-link&amp;utm_campaign=sg_resources&amp;utm_content=freepik" TargetMode="External"/><Relationship Id="rId6" Type="http://schemas.openxmlformats.org/officeDocument/2006/relationships/hyperlink" Target="https://www.freepik.com/free-photo/side-view-woman-posing-with-hat_10167891.htm/?utm_source=slidesgo_template&amp;utm_medium=referral-link&amp;utm_campaign=sg_resources&amp;utm_content=freepik" TargetMode="External"/><Relationship Id="rId7" Type="http://schemas.openxmlformats.org/officeDocument/2006/relationships/hyperlink" Target="https://www.freepik.com/free-photo/cows-grazing-around-farm_43685282.htm/?utm_source=slidesgo_template&amp;utm_medium=referral-link&amp;utm_campaign=sg_resources&amp;utm_content=freepik" TargetMode="External"/><Relationship Id="rId8" Type="http://schemas.openxmlformats.org/officeDocument/2006/relationships/hyperlink" Target="https://www.freepik.com/free-photo/medium-shot-kid-petting-horse_14959915.htm/?utm_source=slidesgo_template&amp;utm_medium=referral-link&amp;utm_campaign=sg_resources&amp;utm_content=freepik" TargetMode="External"/><Relationship Id="rId11" Type="http://schemas.openxmlformats.org/officeDocument/2006/relationships/hyperlink" Target="https://www.freepik.com/free-photo/senior-man-standing-his-orange-trees_14563158.htm/?utm_source=slidesgo_template&amp;utm_medium=referral-link&amp;utm_campaign=sg_resources&amp;utm_content=freepik" TargetMode="External"/><Relationship Id="rId10" Type="http://schemas.openxmlformats.org/officeDocument/2006/relationships/hyperlink" Target="https://www.freepik.com/free-photo/farmer-taking-care-crops_19863472.htm/?utm_source=slidesgo_template&amp;utm_medium=referral-link&amp;utm_campaign=sg_resources&amp;utm_content=freepik" TargetMode="External"/><Relationship Id="rId13" Type="http://schemas.openxmlformats.org/officeDocument/2006/relationships/hyperlink" Target="https://www.freepik.com/free-photo/full-shot-woman-carrying-bucket_29608970.htm/?utm_source=slidesgo_template&amp;utm_medium=referral-link&amp;utm_campaign=sg_resources&amp;utm_content=freepik" TargetMode="External"/><Relationship Id="rId12" Type="http://schemas.openxmlformats.org/officeDocument/2006/relationships/hyperlink" Target="https://www.freepik.com/free-photo/full-shot-kids-farm_14959864.htm/?utm_source=slidesgo_template&amp;utm_medium=referral-link&amp;utm_campaign=sg_resources&amp;utm_content=freepik" TargetMode="External"/><Relationship Id="rId15" Type="http://schemas.openxmlformats.org/officeDocument/2006/relationships/hyperlink" Target="https://www.freepik.com/free-photo/women-working-together-country-side_29189993.htm/?utm_source=slidesgo_template&amp;utm_medium=referral-link&amp;utm_campaign=sg_resources&amp;utm_content=freepik" TargetMode="External"/><Relationship Id="rId14" Type="http://schemas.openxmlformats.org/officeDocument/2006/relationships/hyperlink" Target="https://www.freepik.com/free-photo/woman-taking-photo-carrying-her-backpack_5589870.htm/?utm_source=slidesgo_template&amp;utm_medium=referral-link&amp;utm_campaign=sg_resources&amp;utm_content=freepik" TargetMode="External"/><Relationship Id="rId17" Type="http://schemas.openxmlformats.org/officeDocument/2006/relationships/hyperlink" Target="https://www.freepik.com/free-photo/woman-farmer-working_8623489.htm/?utm_source=slidesgo_template&amp;utm_medium=referral-link&amp;utm_campaign=sg_resources&amp;utm_content=freepik" TargetMode="External"/><Relationship Id="rId16" Type="http://schemas.openxmlformats.org/officeDocument/2006/relationships/hyperlink" Target="https://www.freepik.com/free-photo/cows-grazing-around-farm_43685292.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20" Type="http://schemas.openxmlformats.org/officeDocument/2006/relationships/hyperlink" Target="https://www.freepik.com/free-psd/nature-banner-template-design_26409797.htm/?utm_source=slidesgo_template&amp;utm_medium=referral-link&amp;utm_campaign=sg_resources&amp;utm_content=freepik" TargetMode="External"/><Relationship Id="rId21" Type="http://schemas.openxmlformats.org/officeDocument/2006/relationships/hyperlink" Target="https://www.freepik.com/free-psd/nature-poster-template-design_26409730.htm/?utm_source=slidesgo_template&amp;utm_medium=referral-link&amp;utm_campaign=sg_resources&amp;utm_content=freepik" TargetMode="External"/><Relationship Id="rId1" Type="http://schemas.openxmlformats.org/officeDocument/2006/relationships/slideLayout" Target="../slideLayouts/slideLayout23.xml"/><Relationship Id="rId2" Type="http://schemas.openxmlformats.org/officeDocument/2006/relationships/notesSlide" Target="../notesSlides/notesSlide37.xml"/><Relationship Id="rId3" Type="http://schemas.openxmlformats.org/officeDocument/2006/relationships/hyperlink" Target="https://www.freepik.com/free-photo/happy-people-working-as-team_13658941.htm/?utm_source=slidesgo_template&amp;utm_medium=referral-link&amp;utm_campaign=sg_resources&amp;utm_content=freepik" TargetMode="External"/><Relationship Id="rId4" Type="http://schemas.openxmlformats.org/officeDocument/2006/relationships/hyperlink" Target="https://www.freepik.com/free-photo/woman-farmer-relaxing-fence_8623467.htm/?utm_source=slidesgo_template&amp;utm_medium=referral-link&amp;utm_campaign=sg_resources&amp;utm_content=freepik" TargetMode="External"/><Relationship Id="rId9" Type="http://schemas.openxmlformats.org/officeDocument/2006/relationships/hyperlink" Target="https://www.freepik.com/free-photo/elderly-couple-enjoying-life-home-countryside-with-their-dog_29346849.htm/?utm_source=slidesgo_template&amp;utm_medium=referral-link&amp;utm_campaign=sg_resources&amp;utm_content=freepik" TargetMode="External"/><Relationship Id="rId5" Type="http://schemas.openxmlformats.org/officeDocument/2006/relationships/hyperlink" Target="https://www.freepik.com/free-photo/front-view-smiley-woman-holding-box_34240793.htm/?utm_source=slidesgo_template&amp;utm_medium=referral-link&amp;utm_campaign=sg_resources&amp;utm_content=freepik" TargetMode="External"/><Relationship Id="rId6" Type="http://schemas.openxmlformats.org/officeDocument/2006/relationships/hyperlink" Target="https://www.freepik.com/free-photo/portrait-beautiful-woman-her-dog_10839659.htm/?utm_source=slidesgo_template&amp;utm_medium=referral-link&amp;utm_campaign=sg_resources&amp;utm_content=freepik" TargetMode="External"/><Relationship Id="rId7" Type="http://schemas.openxmlformats.org/officeDocument/2006/relationships/hyperlink" Target="https://www.freepik.com/free-photo/portrait-man-holding-organic-fruits_11290762.htm/?utm_source=slidesgo_template&amp;utm_medium=referral-link&amp;utm_campaign=sg_resources&amp;utm_content=freepik" TargetMode="External"/><Relationship Id="rId8" Type="http://schemas.openxmlformats.org/officeDocument/2006/relationships/hyperlink" Target="https://www.freepik.com/free-photo/cows-grazing-around-farm_43685275.htm/?utm_source=slidesgo_template&amp;utm_medium=referral-link&amp;utm_campaign=sg_resources&amp;utm_content=freepik" TargetMode="External"/><Relationship Id="rId11" Type="http://schemas.openxmlformats.org/officeDocument/2006/relationships/hyperlink" Target="https://www.freepik.com/free-photo/adorable-senior-couple-sitting-bench_18774111.htm/?utm_source=slidesgo_template&amp;utm_medium=referral-link&amp;utm_campaign=sg_resources&amp;utm_content=freepik" TargetMode="External"/><Relationship Id="rId10" Type="http://schemas.openxmlformats.org/officeDocument/2006/relationships/hyperlink" Target="https://www.freepik.com/free-photo/close-up-goat-near-farmer_19863684.htm/?utm_source=slidesgo_template&amp;utm_medium=referral-link&amp;utm_campaign=sg_resources&amp;utm_content=freepik" TargetMode="External"/><Relationship Id="rId13" Type="http://schemas.openxmlformats.org/officeDocument/2006/relationships/hyperlink" Target="https://www.freepik.com/free-photo/rear-view-woman-with-her-daughter-looking-animals-field_3178273.htm/?utm_source=slidesgo_template&amp;utm_medium=referral-link&amp;utm_campaign=sg_resources&amp;utm_content=freepik" TargetMode="External"/><Relationship Id="rId12" Type="http://schemas.openxmlformats.org/officeDocument/2006/relationships/hyperlink" Target="https://www.freepik.com/free-photo/high-angle-man-with-goats-farm_10133974.htm/?utm_source=slidesgo_template&amp;utm_medium=referral-link&amp;utm_campaign=sg_resources&amp;utm_content=freepik" TargetMode="External"/><Relationship Id="rId15" Type="http://schemas.openxmlformats.org/officeDocument/2006/relationships/hyperlink" Target="https://www.freepik.com/free-photo/full-shot-kid-father-sitting-together_19898882.htm/?utm_source=slidesgo_template&amp;utm_medium=referral-link&amp;utm_campaign=sg_resources&amp;utm_content=freepik" TargetMode="External"/><Relationship Id="rId14" Type="http://schemas.openxmlformats.org/officeDocument/2006/relationships/hyperlink" Target="https://www.freepik.com/free-photo/father-son-picking-plant-together_12060333.htm/?utm_source=slidesgo_template&amp;utm_medium=referral-link&amp;utm_campaign=sg_resources&amp;utm_content=freepik" TargetMode="External"/><Relationship Id="rId17" Type="http://schemas.openxmlformats.org/officeDocument/2006/relationships/hyperlink" Target="https://www.freepik.com/free-photo/smiling-woman-carrying-her-daughter-holding-harvested-olives-bowl_3178249.htm/?utm_source=slidesgo_template&amp;utm_medium=referral-link&amp;utm_campaign=sg_resources&amp;utm_content=freepik" TargetMode="External"/><Relationship Id="rId16" Type="http://schemas.openxmlformats.org/officeDocument/2006/relationships/hyperlink" Target="https://www.freepik.com/free-photo/full-shot-woman-walking-outdoors_17254113.htm/?utm_source=slidesgo_template&amp;utm_medium=referral-link&amp;utm_campaign=sg_resources&amp;utm_content=freepik" TargetMode="External"/><Relationship Id="rId19" Type="http://schemas.openxmlformats.org/officeDocument/2006/relationships/hyperlink" Target="https://www.freepik.com/free-psd/nature-landing-page-template-design_26409771.htm/?utm_source=slidesgo_template&amp;utm_medium=referral-link&amp;utm_campaign=sg_resources&amp;utm_content=freepik" TargetMode="External"/><Relationship Id="rId18" Type="http://schemas.openxmlformats.org/officeDocument/2006/relationships/hyperlink" Target="https://www.freepik.com/free-photo/young-woman-giving-mother-daughter-ride-wheelbarrow-field_3168468.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0.xml"/><Relationship Id="rId3" Type="http://schemas.openxmlformats.org/officeDocument/2006/relationships/hyperlink" Target="https://fonts.google.com/specimen/DM+Serif+Display" TargetMode="External"/><Relationship Id="rId4" Type="http://schemas.openxmlformats.org/officeDocument/2006/relationships/hyperlink" Target="https://fonts.google.com/specimen/Cabi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6.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7.png"/><Relationship Id="rId14" Type="http://schemas.openxmlformats.org/officeDocument/2006/relationships/image" Target="../media/image5.png"/><Relationship Id="rId17" Type="http://schemas.openxmlformats.org/officeDocument/2006/relationships/image" Target="../media/image9.png"/><Relationship Id="rId16" Type="http://schemas.openxmlformats.org/officeDocument/2006/relationships/image" Target="../media/image12.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8.xml"/><Relationship Id="rId3" Type="http://schemas.openxmlformats.org/officeDocument/2006/relationships/hyperlink" Target="https://workspace.google.com/marketplace/app/icons_for_slides_docs/38157832650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grpSp>
        <p:nvGrpSpPr>
          <p:cNvPr id="1093" name="Google Shape;1093;p37"/>
          <p:cNvGrpSpPr/>
          <p:nvPr/>
        </p:nvGrpSpPr>
        <p:grpSpPr>
          <a:xfrm>
            <a:off x="4426012" y="66900"/>
            <a:ext cx="5098934" cy="5009973"/>
            <a:chOff x="4426012" y="66900"/>
            <a:chExt cx="5098934" cy="5009973"/>
          </a:xfrm>
        </p:grpSpPr>
        <p:sp>
          <p:nvSpPr>
            <p:cNvPr id="1094" name="Google Shape;1094;p37"/>
            <p:cNvSpPr/>
            <p:nvPr/>
          </p:nvSpPr>
          <p:spPr>
            <a:xfrm rot="-7721492">
              <a:off x="5415804" y="554375"/>
              <a:ext cx="3119350" cy="4034528"/>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7"/>
            <p:cNvSpPr/>
            <p:nvPr/>
          </p:nvSpPr>
          <p:spPr>
            <a:xfrm rot="1614628">
              <a:off x="5320317" y="554433"/>
              <a:ext cx="3119740" cy="4034907"/>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96" name="Google Shape;1096;p37"/>
          <p:cNvPicPr preferRelativeResize="0"/>
          <p:nvPr>
            <p:ph idx="2" type="pic"/>
          </p:nvPr>
        </p:nvPicPr>
        <p:blipFill rotWithShape="1">
          <a:blip r:embed="rId3">
            <a:alphaModFix/>
          </a:blip>
          <a:srcRect b="24289" l="4631" r="52038" t="10695"/>
          <a:stretch/>
        </p:blipFill>
        <p:spPr>
          <a:xfrm>
            <a:off x="5204325" y="895772"/>
            <a:ext cx="3351600" cy="3351600"/>
          </a:xfrm>
          <a:prstGeom prst="ellipse">
            <a:avLst/>
          </a:prstGeom>
        </p:spPr>
      </p:pic>
      <p:sp>
        <p:nvSpPr>
          <p:cNvPr id="1097" name="Google Shape;1097;p37"/>
          <p:cNvSpPr txBox="1"/>
          <p:nvPr>
            <p:ph type="ctrTitle"/>
          </p:nvPr>
        </p:nvSpPr>
        <p:spPr>
          <a:xfrm>
            <a:off x="713100" y="1372900"/>
            <a:ext cx="4163700" cy="164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Quality of Life in Rural Areas</a:t>
            </a:r>
            <a:endParaRPr/>
          </a:p>
        </p:txBody>
      </p:sp>
      <p:sp>
        <p:nvSpPr>
          <p:cNvPr id="1098" name="Google Shape;1098;p37"/>
          <p:cNvSpPr txBox="1"/>
          <p:nvPr>
            <p:ph idx="1" type="subTitle"/>
          </p:nvPr>
        </p:nvSpPr>
        <p:spPr>
          <a:xfrm>
            <a:off x="713100" y="3248200"/>
            <a:ext cx="4163700" cy="4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is where your presentation begins</a:t>
            </a:r>
            <a:endParaRPr/>
          </a:p>
        </p:txBody>
      </p:sp>
      <p:cxnSp>
        <p:nvCxnSpPr>
          <p:cNvPr id="1099" name="Google Shape;1099;p37"/>
          <p:cNvCxnSpPr/>
          <p:nvPr/>
        </p:nvCxnSpPr>
        <p:spPr>
          <a:xfrm>
            <a:off x="704850" y="3133900"/>
            <a:ext cx="3848100" cy="0"/>
          </a:xfrm>
          <a:prstGeom prst="straightConnector1">
            <a:avLst/>
          </a:prstGeom>
          <a:noFill/>
          <a:ln cap="flat" cmpd="sng" w="38100">
            <a:solidFill>
              <a:schemeClr val="dk2"/>
            </a:solidFill>
            <a:prstDash val="solid"/>
            <a:round/>
            <a:headEnd len="med" w="med" type="none"/>
            <a:tailEnd len="med" w="med" type="none"/>
          </a:ln>
        </p:spPr>
      </p:cxnSp>
      <p:grpSp>
        <p:nvGrpSpPr>
          <p:cNvPr id="1100" name="Google Shape;1100;p37"/>
          <p:cNvGrpSpPr/>
          <p:nvPr/>
        </p:nvGrpSpPr>
        <p:grpSpPr>
          <a:xfrm rot="5400000">
            <a:off x="1039125" y="3661800"/>
            <a:ext cx="939325" cy="1591375"/>
            <a:chOff x="4866875" y="3024800"/>
            <a:chExt cx="939325" cy="1591375"/>
          </a:xfrm>
        </p:grpSpPr>
        <p:sp>
          <p:nvSpPr>
            <p:cNvPr id="1101" name="Google Shape;1101;p37"/>
            <p:cNvSpPr/>
            <p:nvPr/>
          </p:nvSpPr>
          <p:spPr>
            <a:xfrm>
              <a:off x="5040825" y="3024800"/>
              <a:ext cx="203175" cy="260675"/>
            </a:xfrm>
            <a:custGeom>
              <a:rect b="b" l="l" r="r" t="t"/>
              <a:pathLst>
                <a:path extrusionOk="0" h="10427" w="8127">
                  <a:moveTo>
                    <a:pt x="4812" y="1"/>
                  </a:moveTo>
                  <a:cubicBezTo>
                    <a:pt x="3934" y="1"/>
                    <a:pt x="3046" y="350"/>
                    <a:pt x="2319" y="887"/>
                  </a:cubicBezTo>
                  <a:cubicBezTo>
                    <a:pt x="1559" y="1573"/>
                    <a:pt x="928" y="2501"/>
                    <a:pt x="538" y="3429"/>
                  </a:cubicBezTo>
                  <a:cubicBezTo>
                    <a:pt x="241" y="4282"/>
                    <a:pt x="0" y="5210"/>
                    <a:pt x="167" y="6063"/>
                  </a:cubicBezTo>
                  <a:cubicBezTo>
                    <a:pt x="464" y="7214"/>
                    <a:pt x="1392" y="7993"/>
                    <a:pt x="2319" y="8698"/>
                  </a:cubicBezTo>
                  <a:cubicBezTo>
                    <a:pt x="2709" y="8995"/>
                    <a:pt x="3099" y="9236"/>
                    <a:pt x="3414" y="9533"/>
                  </a:cubicBezTo>
                  <a:cubicBezTo>
                    <a:pt x="3711" y="9774"/>
                    <a:pt x="4026" y="10238"/>
                    <a:pt x="4416" y="10386"/>
                  </a:cubicBezTo>
                  <a:cubicBezTo>
                    <a:pt x="4480" y="10414"/>
                    <a:pt x="4533" y="10426"/>
                    <a:pt x="4578" y="10426"/>
                  </a:cubicBezTo>
                  <a:cubicBezTo>
                    <a:pt x="4807" y="10426"/>
                    <a:pt x="4818" y="10100"/>
                    <a:pt x="4880" y="9774"/>
                  </a:cubicBezTo>
                  <a:cubicBezTo>
                    <a:pt x="5028" y="9384"/>
                    <a:pt x="5269" y="8921"/>
                    <a:pt x="5492" y="8531"/>
                  </a:cubicBezTo>
                  <a:cubicBezTo>
                    <a:pt x="6104" y="7677"/>
                    <a:pt x="6809" y="6991"/>
                    <a:pt x="7273" y="6063"/>
                  </a:cubicBezTo>
                  <a:cubicBezTo>
                    <a:pt x="7885" y="4987"/>
                    <a:pt x="8127" y="3670"/>
                    <a:pt x="7811" y="2501"/>
                  </a:cubicBezTo>
                  <a:cubicBezTo>
                    <a:pt x="7496" y="1351"/>
                    <a:pt x="6494" y="349"/>
                    <a:pt x="5269" y="33"/>
                  </a:cubicBezTo>
                  <a:cubicBezTo>
                    <a:pt x="5118" y="11"/>
                    <a:pt x="4965" y="1"/>
                    <a:pt x="4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7"/>
            <p:cNvSpPr/>
            <p:nvPr/>
          </p:nvSpPr>
          <p:spPr>
            <a:xfrm>
              <a:off x="5371550" y="3143975"/>
              <a:ext cx="156325" cy="218975"/>
            </a:xfrm>
            <a:custGeom>
              <a:rect b="b" l="l" r="r" t="t"/>
              <a:pathLst>
                <a:path extrusionOk="0" h="8759" w="6253">
                  <a:moveTo>
                    <a:pt x="3003" y="1"/>
                  </a:moveTo>
                  <a:cubicBezTo>
                    <a:pt x="2357" y="1"/>
                    <a:pt x="1714" y="190"/>
                    <a:pt x="1225" y="591"/>
                  </a:cubicBezTo>
                  <a:cubicBezTo>
                    <a:pt x="538" y="1222"/>
                    <a:pt x="148" y="2076"/>
                    <a:pt x="74" y="2910"/>
                  </a:cubicBezTo>
                  <a:cubicBezTo>
                    <a:pt x="0" y="3838"/>
                    <a:pt x="148" y="4692"/>
                    <a:pt x="464" y="5545"/>
                  </a:cubicBezTo>
                  <a:cubicBezTo>
                    <a:pt x="612" y="6157"/>
                    <a:pt x="761" y="6788"/>
                    <a:pt x="1076" y="7326"/>
                  </a:cubicBezTo>
                  <a:cubicBezTo>
                    <a:pt x="1225" y="7790"/>
                    <a:pt x="1466" y="8569"/>
                    <a:pt x="1930" y="8718"/>
                  </a:cubicBezTo>
                  <a:cubicBezTo>
                    <a:pt x="1997" y="8746"/>
                    <a:pt x="2062" y="8758"/>
                    <a:pt x="2125" y="8758"/>
                  </a:cubicBezTo>
                  <a:cubicBezTo>
                    <a:pt x="2565" y="8758"/>
                    <a:pt x="2906" y="8150"/>
                    <a:pt x="3247" y="7939"/>
                  </a:cubicBezTo>
                  <a:cubicBezTo>
                    <a:pt x="3711" y="7549"/>
                    <a:pt x="4249" y="7252"/>
                    <a:pt x="4713" y="6788"/>
                  </a:cubicBezTo>
                  <a:cubicBezTo>
                    <a:pt x="5566" y="6009"/>
                    <a:pt x="6178" y="4766"/>
                    <a:pt x="6253" y="3616"/>
                  </a:cubicBezTo>
                  <a:cubicBezTo>
                    <a:pt x="6253" y="2372"/>
                    <a:pt x="5715" y="1148"/>
                    <a:pt x="4639" y="443"/>
                  </a:cubicBezTo>
                  <a:cubicBezTo>
                    <a:pt x="4165" y="153"/>
                    <a:pt x="3583" y="1"/>
                    <a:pt x="3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7"/>
            <p:cNvSpPr/>
            <p:nvPr/>
          </p:nvSpPr>
          <p:spPr>
            <a:xfrm>
              <a:off x="4866875" y="3269000"/>
              <a:ext cx="236125" cy="164375"/>
            </a:xfrm>
            <a:custGeom>
              <a:rect b="b" l="l" r="r" t="t"/>
              <a:pathLst>
                <a:path extrusionOk="0" h="6575" w="9445">
                  <a:moveTo>
                    <a:pt x="3241" y="1"/>
                  </a:moveTo>
                  <a:cubicBezTo>
                    <a:pt x="2125" y="1"/>
                    <a:pt x="979" y="672"/>
                    <a:pt x="538" y="1713"/>
                  </a:cubicBezTo>
                  <a:cubicBezTo>
                    <a:pt x="0" y="2789"/>
                    <a:pt x="241" y="4181"/>
                    <a:pt x="928" y="5108"/>
                  </a:cubicBezTo>
                  <a:cubicBezTo>
                    <a:pt x="1707" y="6036"/>
                    <a:pt x="2950" y="6574"/>
                    <a:pt x="4101" y="6574"/>
                  </a:cubicBezTo>
                  <a:cubicBezTo>
                    <a:pt x="4880" y="6500"/>
                    <a:pt x="5641" y="6259"/>
                    <a:pt x="6346" y="6036"/>
                  </a:cubicBezTo>
                  <a:cubicBezTo>
                    <a:pt x="6958" y="5888"/>
                    <a:pt x="7663" y="5646"/>
                    <a:pt x="8275" y="5498"/>
                  </a:cubicBezTo>
                  <a:cubicBezTo>
                    <a:pt x="8350" y="5498"/>
                    <a:pt x="8581" y="5517"/>
                    <a:pt x="8804" y="5517"/>
                  </a:cubicBezTo>
                  <a:cubicBezTo>
                    <a:pt x="9027" y="5517"/>
                    <a:pt x="9240" y="5498"/>
                    <a:pt x="9277" y="5424"/>
                  </a:cubicBezTo>
                  <a:cubicBezTo>
                    <a:pt x="9444" y="5257"/>
                    <a:pt x="9055" y="4867"/>
                    <a:pt x="8888" y="4719"/>
                  </a:cubicBezTo>
                  <a:cubicBezTo>
                    <a:pt x="8053" y="3568"/>
                    <a:pt x="7125" y="2548"/>
                    <a:pt x="6105" y="1546"/>
                  </a:cubicBezTo>
                  <a:cubicBezTo>
                    <a:pt x="5344" y="860"/>
                    <a:pt x="4490" y="155"/>
                    <a:pt x="3414" y="6"/>
                  </a:cubicBezTo>
                  <a:cubicBezTo>
                    <a:pt x="3357" y="2"/>
                    <a:pt x="3299" y="1"/>
                    <a:pt x="3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7"/>
            <p:cNvSpPr/>
            <p:nvPr/>
          </p:nvSpPr>
          <p:spPr>
            <a:xfrm>
              <a:off x="5551050" y="3479525"/>
              <a:ext cx="178150" cy="209700"/>
            </a:xfrm>
            <a:custGeom>
              <a:rect b="b" l="l" r="r" t="t"/>
              <a:pathLst>
                <a:path extrusionOk="0" h="8388" w="7126">
                  <a:moveTo>
                    <a:pt x="3649" y="1"/>
                  </a:moveTo>
                  <a:cubicBezTo>
                    <a:pt x="2625" y="1"/>
                    <a:pt x="1584" y="458"/>
                    <a:pt x="928" y="1252"/>
                  </a:cubicBezTo>
                  <a:cubicBezTo>
                    <a:pt x="167" y="2328"/>
                    <a:pt x="0" y="3794"/>
                    <a:pt x="316" y="5111"/>
                  </a:cubicBezTo>
                  <a:cubicBezTo>
                    <a:pt x="631" y="6113"/>
                    <a:pt x="1095" y="7356"/>
                    <a:pt x="1782" y="8135"/>
                  </a:cubicBezTo>
                  <a:cubicBezTo>
                    <a:pt x="1949" y="8314"/>
                    <a:pt x="2136" y="8387"/>
                    <a:pt x="2335" y="8387"/>
                  </a:cubicBezTo>
                  <a:cubicBezTo>
                    <a:pt x="3062" y="8387"/>
                    <a:pt x="3937" y="7405"/>
                    <a:pt x="4490" y="7040"/>
                  </a:cubicBezTo>
                  <a:cubicBezTo>
                    <a:pt x="5270" y="6428"/>
                    <a:pt x="6105" y="5816"/>
                    <a:pt x="6569" y="4888"/>
                  </a:cubicBezTo>
                  <a:cubicBezTo>
                    <a:pt x="7125" y="3961"/>
                    <a:pt x="7125" y="2717"/>
                    <a:pt x="6569" y="1716"/>
                  </a:cubicBezTo>
                  <a:cubicBezTo>
                    <a:pt x="6030" y="788"/>
                    <a:pt x="4954" y="83"/>
                    <a:pt x="3878" y="9"/>
                  </a:cubicBezTo>
                  <a:cubicBezTo>
                    <a:pt x="3802" y="3"/>
                    <a:pt x="3725" y="1"/>
                    <a:pt x="3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7"/>
            <p:cNvSpPr/>
            <p:nvPr/>
          </p:nvSpPr>
          <p:spPr>
            <a:xfrm>
              <a:off x="5023650" y="3628350"/>
              <a:ext cx="247250" cy="161050"/>
            </a:xfrm>
            <a:custGeom>
              <a:rect b="b" l="l" r="r" t="t"/>
              <a:pathLst>
                <a:path extrusionOk="0" h="6442" w="9890">
                  <a:moveTo>
                    <a:pt x="4042" y="0"/>
                  </a:moveTo>
                  <a:cubicBezTo>
                    <a:pt x="3931" y="0"/>
                    <a:pt x="3821" y="4"/>
                    <a:pt x="3711" y="11"/>
                  </a:cubicBezTo>
                  <a:cubicBezTo>
                    <a:pt x="2617" y="86"/>
                    <a:pt x="1466" y="624"/>
                    <a:pt x="854" y="1551"/>
                  </a:cubicBezTo>
                  <a:cubicBezTo>
                    <a:pt x="149" y="2405"/>
                    <a:pt x="1" y="3722"/>
                    <a:pt x="539" y="4650"/>
                  </a:cubicBezTo>
                  <a:cubicBezTo>
                    <a:pt x="1077" y="5503"/>
                    <a:pt x="1930" y="5967"/>
                    <a:pt x="2858" y="6190"/>
                  </a:cubicBezTo>
                  <a:cubicBezTo>
                    <a:pt x="3399" y="6359"/>
                    <a:pt x="3968" y="6441"/>
                    <a:pt x="4545" y="6441"/>
                  </a:cubicBezTo>
                  <a:cubicBezTo>
                    <a:pt x="5294" y="6441"/>
                    <a:pt x="6058" y="6303"/>
                    <a:pt x="6791" y="6041"/>
                  </a:cubicBezTo>
                  <a:cubicBezTo>
                    <a:pt x="7422" y="5800"/>
                    <a:pt x="7960" y="5503"/>
                    <a:pt x="8498" y="5114"/>
                  </a:cubicBezTo>
                  <a:cubicBezTo>
                    <a:pt x="8888" y="4798"/>
                    <a:pt x="9741" y="4112"/>
                    <a:pt x="9816" y="3574"/>
                  </a:cubicBezTo>
                  <a:cubicBezTo>
                    <a:pt x="9890" y="3110"/>
                    <a:pt x="9036" y="2331"/>
                    <a:pt x="8647" y="2015"/>
                  </a:cubicBezTo>
                  <a:cubicBezTo>
                    <a:pt x="8109" y="1551"/>
                    <a:pt x="7571" y="1162"/>
                    <a:pt x="6958" y="791"/>
                  </a:cubicBezTo>
                  <a:cubicBezTo>
                    <a:pt x="6058" y="291"/>
                    <a:pt x="5023" y="0"/>
                    <a:pt x="4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7"/>
            <p:cNvSpPr/>
            <p:nvPr/>
          </p:nvSpPr>
          <p:spPr>
            <a:xfrm>
              <a:off x="5640100" y="3845975"/>
              <a:ext cx="166100" cy="197725"/>
            </a:xfrm>
            <a:custGeom>
              <a:rect b="b" l="l" r="r" t="t"/>
              <a:pathLst>
                <a:path extrusionOk="0" h="7909" w="6644">
                  <a:moveTo>
                    <a:pt x="3119" y="0"/>
                  </a:moveTo>
                  <a:cubicBezTo>
                    <a:pt x="2566" y="0"/>
                    <a:pt x="2019" y="156"/>
                    <a:pt x="1541" y="509"/>
                  </a:cubicBezTo>
                  <a:cubicBezTo>
                    <a:pt x="780" y="973"/>
                    <a:pt x="316" y="1901"/>
                    <a:pt x="149" y="2754"/>
                  </a:cubicBezTo>
                  <a:cubicBezTo>
                    <a:pt x="1" y="3682"/>
                    <a:pt x="75" y="4609"/>
                    <a:pt x="149" y="5537"/>
                  </a:cubicBezTo>
                  <a:cubicBezTo>
                    <a:pt x="223" y="6149"/>
                    <a:pt x="223" y="6929"/>
                    <a:pt x="465" y="7467"/>
                  </a:cubicBezTo>
                  <a:cubicBezTo>
                    <a:pt x="610" y="7818"/>
                    <a:pt x="857" y="7908"/>
                    <a:pt x="1166" y="7908"/>
                  </a:cubicBezTo>
                  <a:cubicBezTo>
                    <a:pt x="1331" y="7908"/>
                    <a:pt x="1514" y="7882"/>
                    <a:pt x="1708" y="7856"/>
                  </a:cubicBezTo>
                  <a:cubicBezTo>
                    <a:pt x="2932" y="7615"/>
                    <a:pt x="4491" y="7856"/>
                    <a:pt x="5493" y="7003"/>
                  </a:cubicBezTo>
                  <a:cubicBezTo>
                    <a:pt x="5957" y="6539"/>
                    <a:pt x="6179" y="6001"/>
                    <a:pt x="6346" y="5370"/>
                  </a:cubicBezTo>
                  <a:cubicBezTo>
                    <a:pt x="6569" y="4443"/>
                    <a:pt x="6643" y="3366"/>
                    <a:pt x="6253" y="2439"/>
                  </a:cubicBezTo>
                  <a:cubicBezTo>
                    <a:pt x="5957" y="1511"/>
                    <a:pt x="5252" y="732"/>
                    <a:pt x="4398" y="268"/>
                  </a:cubicBezTo>
                  <a:cubicBezTo>
                    <a:pt x="3990" y="96"/>
                    <a:pt x="3553" y="0"/>
                    <a:pt x="31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7"/>
            <p:cNvSpPr/>
            <p:nvPr/>
          </p:nvSpPr>
          <p:spPr>
            <a:xfrm>
              <a:off x="5214750" y="3848150"/>
              <a:ext cx="185575" cy="194125"/>
            </a:xfrm>
            <a:custGeom>
              <a:rect b="b" l="l" r="r" t="t"/>
              <a:pathLst>
                <a:path extrusionOk="0" h="7765" w="7423">
                  <a:moveTo>
                    <a:pt x="3338" y="0"/>
                  </a:moveTo>
                  <a:cubicBezTo>
                    <a:pt x="3048" y="0"/>
                    <a:pt x="2762" y="33"/>
                    <a:pt x="2487" y="107"/>
                  </a:cubicBezTo>
                  <a:cubicBezTo>
                    <a:pt x="1634" y="348"/>
                    <a:pt x="854" y="960"/>
                    <a:pt x="465" y="1739"/>
                  </a:cubicBezTo>
                  <a:cubicBezTo>
                    <a:pt x="1" y="2741"/>
                    <a:pt x="242" y="3892"/>
                    <a:pt x="780" y="4894"/>
                  </a:cubicBezTo>
                  <a:cubicBezTo>
                    <a:pt x="1318" y="5914"/>
                    <a:pt x="2394" y="6990"/>
                    <a:pt x="3322" y="7602"/>
                  </a:cubicBezTo>
                  <a:cubicBezTo>
                    <a:pt x="3509" y="7715"/>
                    <a:pt x="3689" y="7764"/>
                    <a:pt x="3863" y="7764"/>
                  </a:cubicBezTo>
                  <a:cubicBezTo>
                    <a:pt x="4779" y="7764"/>
                    <a:pt x="5516" y="6402"/>
                    <a:pt x="6031" y="5747"/>
                  </a:cubicBezTo>
                  <a:cubicBezTo>
                    <a:pt x="6662" y="5061"/>
                    <a:pt x="7274" y="4281"/>
                    <a:pt x="7348" y="3354"/>
                  </a:cubicBezTo>
                  <a:cubicBezTo>
                    <a:pt x="7422" y="2667"/>
                    <a:pt x="7125" y="1962"/>
                    <a:pt x="6736" y="1498"/>
                  </a:cubicBezTo>
                  <a:cubicBezTo>
                    <a:pt x="6272" y="960"/>
                    <a:pt x="5734" y="571"/>
                    <a:pt x="5103" y="348"/>
                  </a:cubicBezTo>
                  <a:cubicBezTo>
                    <a:pt x="4531" y="137"/>
                    <a:pt x="3926" y="0"/>
                    <a:pt x="33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7"/>
            <p:cNvSpPr/>
            <p:nvPr/>
          </p:nvSpPr>
          <p:spPr>
            <a:xfrm>
              <a:off x="5077450" y="4018425"/>
              <a:ext cx="178150" cy="228025"/>
            </a:xfrm>
            <a:custGeom>
              <a:rect b="b" l="l" r="r" t="t"/>
              <a:pathLst>
                <a:path extrusionOk="0" h="9121" w="7126">
                  <a:moveTo>
                    <a:pt x="3602" y="1"/>
                  </a:moveTo>
                  <a:cubicBezTo>
                    <a:pt x="3458" y="1"/>
                    <a:pt x="3315" y="11"/>
                    <a:pt x="3174" y="31"/>
                  </a:cubicBezTo>
                  <a:cubicBezTo>
                    <a:pt x="1949" y="179"/>
                    <a:pt x="854" y="1033"/>
                    <a:pt x="390" y="2183"/>
                  </a:cubicBezTo>
                  <a:cubicBezTo>
                    <a:pt x="1" y="3185"/>
                    <a:pt x="168" y="4354"/>
                    <a:pt x="557" y="5430"/>
                  </a:cubicBezTo>
                  <a:cubicBezTo>
                    <a:pt x="1021" y="6673"/>
                    <a:pt x="1856" y="7749"/>
                    <a:pt x="2951" y="8528"/>
                  </a:cubicBezTo>
                  <a:cubicBezTo>
                    <a:pt x="3226" y="8686"/>
                    <a:pt x="3686" y="9121"/>
                    <a:pt x="4018" y="9121"/>
                  </a:cubicBezTo>
                  <a:cubicBezTo>
                    <a:pt x="4156" y="9121"/>
                    <a:pt x="4272" y="9045"/>
                    <a:pt x="4342" y="8844"/>
                  </a:cubicBezTo>
                  <a:cubicBezTo>
                    <a:pt x="4417" y="8528"/>
                    <a:pt x="4417" y="8213"/>
                    <a:pt x="4565" y="7916"/>
                  </a:cubicBezTo>
                  <a:cubicBezTo>
                    <a:pt x="4639" y="7526"/>
                    <a:pt x="4880" y="7211"/>
                    <a:pt x="5103" y="6896"/>
                  </a:cubicBezTo>
                  <a:cubicBezTo>
                    <a:pt x="5567" y="6209"/>
                    <a:pt x="6198" y="5671"/>
                    <a:pt x="6587" y="4892"/>
                  </a:cubicBezTo>
                  <a:cubicBezTo>
                    <a:pt x="7126" y="3816"/>
                    <a:pt x="7051" y="2424"/>
                    <a:pt x="6346" y="1422"/>
                  </a:cubicBezTo>
                  <a:cubicBezTo>
                    <a:pt x="5743" y="525"/>
                    <a:pt x="4651" y="1"/>
                    <a:pt x="36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7"/>
            <p:cNvSpPr/>
            <p:nvPr/>
          </p:nvSpPr>
          <p:spPr>
            <a:xfrm>
              <a:off x="5535750" y="4279750"/>
              <a:ext cx="193450" cy="146550"/>
            </a:xfrm>
            <a:custGeom>
              <a:rect b="b" l="l" r="r" t="t"/>
              <a:pathLst>
                <a:path extrusionOk="0" h="5862" w="7738">
                  <a:moveTo>
                    <a:pt x="4274" y="0"/>
                  </a:moveTo>
                  <a:cubicBezTo>
                    <a:pt x="4216" y="0"/>
                    <a:pt x="4159" y="2"/>
                    <a:pt x="4101" y="5"/>
                  </a:cubicBezTo>
                  <a:cubicBezTo>
                    <a:pt x="2857" y="79"/>
                    <a:pt x="1707" y="858"/>
                    <a:pt x="1076" y="2009"/>
                  </a:cubicBezTo>
                  <a:cubicBezTo>
                    <a:pt x="854" y="2565"/>
                    <a:pt x="612" y="3104"/>
                    <a:pt x="464" y="3716"/>
                  </a:cubicBezTo>
                  <a:cubicBezTo>
                    <a:pt x="390" y="4180"/>
                    <a:pt x="0" y="4792"/>
                    <a:pt x="0" y="5349"/>
                  </a:cubicBezTo>
                  <a:cubicBezTo>
                    <a:pt x="0" y="5759"/>
                    <a:pt x="176" y="5861"/>
                    <a:pt x="454" y="5861"/>
                  </a:cubicBezTo>
                  <a:cubicBezTo>
                    <a:pt x="590" y="5861"/>
                    <a:pt x="751" y="5837"/>
                    <a:pt x="928" y="5812"/>
                  </a:cubicBezTo>
                  <a:cubicBezTo>
                    <a:pt x="1234" y="5766"/>
                    <a:pt x="1563" y="5743"/>
                    <a:pt x="1893" y="5743"/>
                  </a:cubicBezTo>
                  <a:cubicBezTo>
                    <a:pt x="2222" y="5743"/>
                    <a:pt x="2551" y="5766"/>
                    <a:pt x="2857" y="5812"/>
                  </a:cubicBezTo>
                  <a:cubicBezTo>
                    <a:pt x="3241" y="5835"/>
                    <a:pt x="3632" y="5858"/>
                    <a:pt x="4016" y="5858"/>
                  </a:cubicBezTo>
                  <a:cubicBezTo>
                    <a:pt x="4877" y="5858"/>
                    <a:pt x="5704" y="5743"/>
                    <a:pt x="6346" y="5256"/>
                  </a:cubicBezTo>
                  <a:cubicBezTo>
                    <a:pt x="7348" y="4495"/>
                    <a:pt x="7737" y="2937"/>
                    <a:pt x="7181" y="1860"/>
                  </a:cubicBezTo>
                  <a:cubicBezTo>
                    <a:pt x="6666" y="761"/>
                    <a:pt x="5524" y="0"/>
                    <a:pt x="4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7"/>
            <p:cNvSpPr/>
            <p:nvPr/>
          </p:nvSpPr>
          <p:spPr>
            <a:xfrm>
              <a:off x="5012050" y="3147150"/>
              <a:ext cx="537175" cy="1469025"/>
            </a:xfrm>
            <a:custGeom>
              <a:rect b="b" l="l" r="r" t="t"/>
              <a:pathLst>
                <a:path extrusionOk="0" h="58761" w="21487">
                  <a:moveTo>
                    <a:pt x="4472" y="0"/>
                  </a:moveTo>
                  <a:cubicBezTo>
                    <a:pt x="4324" y="0"/>
                    <a:pt x="4175" y="167"/>
                    <a:pt x="4175" y="316"/>
                  </a:cubicBezTo>
                  <a:cubicBezTo>
                    <a:pt x="3934" y="3563"/>
                    <a:pt x="5400" y="7051"/>
                    <a:pt x="8573" y="10595"/>
                  </a:cubicBezTo>
                  <a:cubicBezTo>
                    <a:pt x="9500" y="11597"/>
                    <a:pt x="10502" y="12617"/>
                    <a:pt x="11430" y="13545"/>
                  </a:cubicBezTo>
                  <a:cubicBezTo>
                    <a:pt x="13137" y="15159"/>
                    <a:pt x="14844" y="16866"/>
                    <a:pt x="16161" y="18870"/>
                  </a:cubicBezTo>
                  <a:cubicBezTo>
                    <a:pt x="20410" y="25048"/>
                    <a:pt x="20800" y="33954"/>
                    <a:pt x="17163" y="41672"/>
                  </a:cubicBezTo>
                  <a:cubicBezTo>
                    <a:pt x="13137" y="49873"/>
                    <a:pt x="5715" y="55198"/>
                    <a:pt x="223" y="58223"/>
                  </a:cubicBezTo>
                  <a:cubicBezTo>
                    <a:pt x="75" y="58297"/>
                    <a:pt x="1" y="58445"/>
                    <a:pt x="75" y="58612"/>
                  </a:cubicBezTo>
                  <a:cubicBezTo>
                    <a:pt x="149" y="58686"/>
                    <a:pt x="223" y="58761"/>
                    <a:pt x="390" y="58761"/>
                  </a:cubicBezTo>
                  <a:lnTo>
                    <a:pt x="539" y="58761"/>
                  </a:lnTo>
                  <a:cubicBezTo>
                    <a:pt x="6105" y="55662"/>
                    <a:pt x="13675" y="50263"/>
                    <a:pt x="17701" y="41914"/>
                  </a:cubicBezTo>
                  <a:cubicBezTo>
                    <a:pt x="21486" y="34028"/>
                    <a:pt x="21097" y="24826"/>
                    <a:pt x="16699" y="18480"/>
                  </a:cubicBezTo>
                  <a:cubicBezTo>
                    <a:pt x="15308" y="16476"/>
                    <a:pt x="13601" y="14769"/>
                    <a:pt x="11894" y="13081"/>
                  </a:cubicBezTo>
                  <a:cubicBezTo>
                    <a:pt x="10966" y="12153"/>
                    <a:pt x="9964" y="11226"/>
                    <a:pt x="9036" y="10205"/>
                  </a:cubicBezTo>
                  <a:cubicBezTo>
                    <a:pt x="6031" y="6735"/>
                    <a:pt x="4565" y="3489"/>
                    <a:pt x="4788" y="390"/>
                  </a:cubicBezTo>
                  <a:cubicBezTo>
                    <a:pt x="4788" y="167"/>
                    <a:pt x="4639" y="0"/>
                    <a:pt x="44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7"/>
            <p:cNvSpPr/>
            <p:nvPr/>
          </p:nvSpPr>
          <p:spPr>
            <a:xfrm>
              <a:off x="4975400" y="3359825"/>
              <a:ext cx="332150" cy="127800"/>
            </a:xfrm>
            <a:custGeom>
              <a:rect b="b" l="l" r="r" t="t"/>
              <a:pathLst>
                <a:path extrusionOk="0" h="5112" w="13286">
                  <a:moveTo>
                    <a:pt x="641" y="0"/>
                  </a:moveTo>
                  <a:cubicBezTo>
                    <a:pt x="526" y="0"/>
                    <a:pt x="412" y="4"/>
                    <a:pt x="298" y="10"/>
                  </a:cubicBezTo>
                  <a:cubicBezTo>
                    <a:pt x="149" y="10"/>
                    <a:pt x="1" y="158"/>
                    <a:pt x="75" y="307"/>
                  </a:cubicBezTo>
                  <a:cubicBezTo>
                    <a:pt x="75" y="473"/>
                    <a:pt x="224" y="622"/>
                    <a:pt x="372" y="622"/>
                  </a:cubicBezTo>
                  <a:cubicBezTo>
                    <a:pt x="471" y="616"/>
                    <a:pt x="570" y="613"/>
                    <a:pt x="670" y="613"/>
                  </a:cubicBezTo>
                  <a:cubicBezTo>
                    <a:pt x="1826" y="613"/>
                    <a:pt x="3055" y="1011"/>
                    <a:pt x="4472" y="1865"/>
                  </a:cubicBezTo>
                  <a:cubicBezTo>
                    <a:pt x="5010" y="2162"/>
                    <a:pt x="5567" y="2477"/>
                    <a:pt x="6105" y="2793"/>
                  </a:cubicBezTo>
                  <a:cubicBezTo>
                    <a:pt x="6792" y="3331"/>
                    <a:pt x="7571" y="3795"/>
                    <a:pt x="8424" y="4184"/>
                  </a:cubicBezTo>
                  <a:cubicBezTo>
                    <a:pt x="9575" y="4797"/>
                    <a:pt x="10744" y="5112"/>
                    <a:pt x="11820" y="5112"/>
                  </a:cubicBezTo>
                  <a:cubicBezTo>
                    <a:pt x="12209" y="5112"/>
                    <a:pt x="12673" y="5112"/>
                    <a:pt x="12989" y="4945"/>
                  </a:cubicBezTo>
                  <a:cubicBezTo>
                    <a:pt x="13211" y="4945"/>
                    <a:pt x="13286" y="4797"/>
                    <a:pt x="13211" y="4648"/>
                  </a:cubicBezTo>
                  <a:cubicBezTo>
                    <a:pt x="13211" y="4466"/>
                    <a:pt x="13127" y="4379"/>
                    <a:pt x="13014" y="4379"/>
                  </a:cubicBezTo>
                  <a:cubicBezTo>
                    <a:pt x="12977" y="4379"/>
                    <a:pt x="12937" y="4389"/>
                    <a:pt x="12896" y="4407"/>
                  </a:cubicBezTo>
                  <a:cubicBezTo>
                    <a:pt x="12579" y="4472"/>
                    <a:pt x="12258" y="4501"/>
                    <a:pt x="11940" y="4501"/>
                  </a:cubicBezTo>
                  <a:cubicBezTo>
                    <a:pt x="10713" y="4501"/>
                    <a:pt x="9516" y="4073"/>
                    <a:pt x="8647" y="3646"/>
                  </a:cubicBezTo>
                  <a:cubicBezTo>
                    <a:pt x="7886" y="3257"/>
                    <a:pt x="7181" y="2793"/>
                    <a:pt x="6402" y="2329"/>
                  </a:cubicBezTo>
                  <a:cubicBezTo>
                    <a:pt x="5864" y="1939"/>
                    <a:pt x="5326" y="1624"/>
                    <a:pt x="4788" y="1327"/>
                  </a:cubicBezTo>
                  <a:cubicBezTo>
                    <a:pt x="3289" y="390"/>
                    <a:pt x="1930"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7"/>
            <p:cNvSpPr/>
            <p:nvPr/>
          </p:nvSpPr>
          <p:spPr>
            <a:xfrm>
              <a:off x="5398450" y="3228275"/>
              <a:ext cx="61700" cy="363725"/>
            </a:xfrm>
            <a:custGeom>
              <a:rect b="b" l="l" r="r" t="t"/>
              <a:pathLst>
                <a:path extrusionOk="0" h="14549" w="2468">
                  <a:moveTo>
                    <a:pt x="2189" y="1"/>
                  </a:moveTo>
                  <a:cubicBezTo>
                    <a:pt x="2133" y="1"/>
                    <a:pt x="2070" y="29"/>
                    <a:pt x="2004" y="95"/>
                  </a:cubicBezTo>
                  <a:cubicBezTo>
                    <a:pt x="1076" y="633"/>
                    <a:pt x="538" y="1635"/>
                    <a:pt x="390" y="2952"/>
                  </a:cubicBezTo>
                  <a:cubicBezTo>
                    <a:pt x="316" y="3806"/>
                    <a:pt x="390" y="4641"/>
                    <a:pt x="538" y="5494"/>
                  </a:cubicBezTo>
                  <a:cubicBezTo>
                    <a:pt x="538" y="5735"/>
                    <a:pt x="538" y="5884"/>
                    <a:pt x="612" y="6125"/>
                  </a:cubicBezTo>
                  <a:cubicBezTo>
                    <a:pt x="928" y="8815"/>
                    <a:pt x="705" y="11524"/>
                    <a:pt x="74" y="14159"/>
                  </a:cubicBezTo>
                  <a:cubicBezTo>
                    <a:pt x="0" y="14307"/>
                    <a:pt x="149" y="14549"/>
                    <a:pt x="316" y="14549"/>
                  </a:cubicBezTo>
                  <a:lnTo>
                    <a:pt x="390" y="14549"/>
                  </a:lnTo>
                  <a:cubicBezTo>
                    <a:pt x="538" y="14549"/>
                    <a:pt x="612" y="14474"/>
                    <a:pt x="705" y="14307"/>
                  </a:cubicBezTo>
                  <a:cubicBezTo>
                    <a:pt x="1317" y="11599"/>
                    <a:pt x="1540" y="8815"/>
                    <a:pt x="1243" y="6032"/>
                  </a:cubicBezTo>
                  <a:cubicBezTo>
                    <a:pt x="1169" y="5810"/>
                    <a:pt x="1169" y="5661"/>
                    <a:pt x="1169" y="5420"/>
                  </a:cubicBezTo>
                  <a:cubicBezTo>
                    <a:pt x="1002" y="4641"/>
                    <a:pt x="928" y="3806"/>
                    <a:pt x="1002" y="3027"/>
                  </a:cubicBezTo>
                  <a:cubicBezTo>
                    <a:pt x="1076" y="1951"/>
                    <a:pt x="1633" y="1023"/>
                    <a:pt x="2319" y="633"/>
                  </a:cubicBezTo>
                  <a:cubicBezTo>
                    <a:pt x="2468" y="466"/>
                    <a:pt x="2468" y="318"/>
                    <a:pt x="2394" y="169"/>
                  </a:cubicBezTo>
                  <a:cubicBezTo>
                    <a:pt x="2349" y="68"/>
                    <a:pt x="2276" y="1"/>
                    <a:pt x="2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7"/>
            <p:cNvSpPr/>
            <p:nvPr/>
          </p:nvSpPr>
          <p:spPr>
            <a:xfrm>
              <a:off x="5133575" y="3682825"/>
              <a:ext cx="379000" cy="158275"/>
            </a:xfrm>
            <a:custGeom>
              <a:rect b="b" l="l" r="r" t="t"/>
              <a:pathLst>
                <a:path extrusionOk="0" h="6331" w="15160">
                  <a:moveTo>
                    <a:pt x="1288" y="0"/>
                  </a:moveTo>
                  <a:cubicBezTo>
                    <a:pt x="932" y="0"/>
                    <a:pt x="583" y="26"/>
                    <a:pt x="242" y="77"/>
                  </a:cubicBezTo>
                  <a:cubicBezTo>
                    <a:pt x="75" y="77"/>
                    <a:pt x="1" y="226"/>
                    <a:pt x="1" y="467"/>
                  </a:cubicBezTo>
                  <a:cubicBezTo>
                    <a:pt x="1" y="615"/>
                    <a:pt x="168" y="690"/>
                    <a:pt x="390" y="690"/>
                  </a:cubicBezTo>
                  <a:cubicBezTo>
                    <a:pt x="667" y="648"/>
                    <a:pt x="949" y="627"/>
                    <a:pt x="1238" y="627"/>
                  </a:cubicBezTo>
                  <a:cubicBezTo>
                    <a:pt x="2477" y="627"/>
                    <a:pt x="3825" y="1013"/>
                    <a:pt x="5270" y="1766"/>
                  </a:cubicBezTo>
                  <a:cubicBezTo>
                    <a:pt x="6198" y="2230"/>
                    <a:pt x="7126" y="2860"/>
                    <a:pt x="7960" y="3399"/>
                  </a:cubicBezTo>
                  <a:cubicBezTo>
                    <a:pt x="8517" y="3788"/>
                    <a:pt x="9129" y="4178"/>
                    <a:pt x="9742" y="4549"/>
                  </a:cubicBezTo>
                  <a:cubicBezTo>
                    <a:pt x="11671" y="5718"/>
                    <a:pt x="13304" y="6330"/>
                    <a:pt x="14844" y="6330"/>
                  </a:cubicBezTo>
                  <a:cubicBezTo>
                    <a:pt x="15011" y="6330"/>
                    <a:pt x="15159" y="6182"/>
                    <a:pt x="15159" y="6033"/>
                  </a:cubicBezTo>
                  <a:cubicBezTo>
                    <a:pt x="15159" y="5866"/>
                    <a:pt x="15011" y="5718"/>
                    <a:pt x="14844" y="5718"/>
                  </a:cubicBezTo>
                  <a:cubicBezTo>
                    <a:pt x="13378" y="5644"/>
                    <a:pt x="11912" y="5180"/>
                    <a:pt x="10057" y="4011"/>
                  </a:cubicBezTo>
                  <a:cubicBezTo>
                    <a:pt x="9445" y="3714"/>
                    <a:pt x="8888" y="3324"/>
                    <a:pt x="8276" y="2935"/>
                  </a:cubicBezTo>
                  <a:cubicBezTo>
                    <a:pt x="7422" y="2322"/>
                    <a:pt x="6495" y="1692"/>
                    <a:pt x="5567" y="1153"/>
                  </a:cubicBezTo>
                  <a:cubicBezTo>
                    <a:pt x="4045" y="363"/>
                    <a:pt x="2616" y="0"/>
                    <a:pt x="1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7"/>
            <p:cNvSpPr/>
            <p:nvPr/>
          </p:nvSpPr>
          <p:spPr>
            <a:xfrm>
              <a:off x="5508825" y="3567400"/>
              <a:ext cx="154500" cy="329825"/>
            </a:xfrm>
            <a:custGeom>
              <a:rect b="b" l="l" r="r" t="t"/>
              <a:pathLst>
                <a:path extrusionOk="0" h="13193" w="6180">
                  <a:moveTo>
                    <a:pt x="5839" y="0"/>
                  </a:moveTo>
                  <a:cubicBezTo>
                    <a:pt x="5753" y="0"/>
                    <a:pt x="5679" y="19"/>
                    <a:pt x="5641" y="56"/>
                  </a:cubicBezTo>
                  <a:cubicBezTo>
                    <a:pt x="4639" y="1058"/>
                    <a:pt x="4009" y="2524"/>
                    <a:pt x="3712" y="4527"/>
                  </a:cubicBezTo>
                  <a:cubicBezTo>
                    <a:pt x="3545" y="4991"/>
                    <a:pt x="3471" y="5548"/>
                    <a:pt x="3396" y="6086"/>
                  </a:cubicBezTo>
                  <a:cubicBezTo>
                    <a:pt x="3248" y="7088"/>
                    <a:pt x="3081" y="8090"/>
                    <a:pt x="2858" y="9092"/>
                  </a:cubicBezTo>
                  <a:cubicBezTo>
                    <a:pt x="2543" y="10094"/>
                    <a:pt x="1764" y="11801"/>
                    <a:pt x="224" y="12580"/>
                  </a:cubicBezTo>
                  <a:cubicBezTo>
                    <a:pt x="75" y="12654"/>
                    <a:pt x="1" y="12877"/>
                    <a:pt x="75" y="13044"/>
                  </a:cubicBezTo>
                  <a:cubicBezTo>
                    <a:pt x="149" y="13118"/>
                    <a:pt x="224" y="13192"/>
                    <a:pt x="372" y="13192"/>
                  </a:cubicBezTo>
                  <a:lnTo>
                    <a:pt x="465" y="13192"/>
                  </a:lnTo>
                  <a:cubicBezTo>
                    <a:pt x="1764" y="12506"/>
                    <a:pt x="2858" y="11114"/>
                    <a:pt x="3396" y="9333"/>
                  </a:cubicBezTo>
                  <a:cubicBezTo>
                    <a:pt x="3712" y="8238"/>
                    <a:pt x="3860" y="7162"/>
                    <a:pt x="4009" y="6160"/>
                  </a:cubicBezTo>
                  <a:cubicBezTo>
                    <a:pt x="4083" y="5622"/>
                    <a:pt x="4176" y="5158"/>
                    <a:pt x="4324" y="4620"/>
                  </a:cubicBezTo>
                  <a:cubicBezTo>
                    <a:pt x="4639" y="2765"/>
                    <a:pt x="5252" y="1447"/>
                    <a:pt x="6105" y="520"/>
                  </a:cubicBezTo>
                  <a:cubicBezTo>
                    <a:pt x="6179" y="353"/>
                    <a:pt x="6179" y="204"/>
                    <a:pt x="6105" y="56"/>
                  </a:cubicBezTo>
                  <a:cubicBezTo>
                    <a:pt x="6022" y="19"/>
                    <a:pt x="5924" y="0"/>
                    <a:pt x="5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7"/>
            <p:cNvSpPr/>
            <p:nvPr/>
          </p:nvSpPr>
          <p:spPr>
            <a:xfrm>
              <a:off x="5272750" y="3920375"/>
              <a:ext cx="166525" cy="336325"/>
            </a:xfrm>
            <a:custGeom>
              <a:rect b="b" l="l" r="r" t="t"/>
              <a:pathLst>
                <a:path extrusionOk="0" h="13453" w="6661">
                  <a:moveTo>
                    <a:pt x="779" y="1"/>
                  </a:moveTo>
                  <a:cubicBezTo>
                    <a:pt x="631" y="1"/>
                    <a:pt x="464" y="75"/>
                    <a:pt x="464" y="242"/>
                  </a:cubicBezTo>
                  <a:cubicBezTo>
                    <a:pt x="0" y="3173"/>
                    <a:pt x="1095" y="6179"/>
                    <a:pt x="3173" y="8202"/>
                  </a:cubicBezTo>
                  <a:cubicBezTo>
                    <a:pt x="3414" y="8424"/>
                    <a:pt x="3711" y="8665"/>
                    <a:pt x="3952" y="8888"/>
                  </a:cubicBezTo>
                  <a:cubicBezTo>
                    <a:pt x="4490" y="9352"/>
                    <a:pt x="5028" y="9816"/>
                    <a:pt x="5418" y="10354"/>
                  </a:cubicBezTo>
                  <a:cubicBezTo>
                    <a:pt x="5956" y="11133"/>
                    <a:pt x="5956" y="12209"/>
                    <a:pt x="5492" y="12988"/>
                  </a:cubicBezTo>
                  <a:cubicBezTo>
                    <a:pt x="5418" y="13137"/>
                    <a:pt x="5418" y="13304"/>
                    <a:pt x="5566" y="13452"/>
                  </a:cubicBezTo>
                  <a:lnTo>
                    <a:pt x="5733" y="13452"/>
                  </a:lnTo>
                  <a:cubicBezTo>
                    <a:pt x="5882" y="13452"/>
                    <a:pt x="5956" y="13452"/>
                    <a:pt x="6030" y="13304"/>
                  </a:cubicBezTo>
                  <a:cubicBezTo>
                    <a:pt x="6661" y="12302"/>
                    <a:pt x="6568" y="11059"/>
                    <a:pt x="5956" y="10057"/>
                  </a:cubicBezTo>
                  <a:cubicBezTo>
                    <a:pt x="5492" y="9352"/>
                    <a:pt x="4954" y="8888"/>
                    <a:pt x="4342" y="8350"/>
                  </a:cubicBezTo>
                  <a:cubicBezTo>
                    <a:pt x="4100" y="8202"/>
                    <a:pt x="3878" y="7960"/>
                    <a:pt x="3637" y="7738"/>
                  </a:cubicBezTo>
                  <a:cubicBezTo>
                    <a:pt x="1707" y="5882"/>
                    <a:pt x="705" y="3025"/>
                    <a:pt x="1095" y="316"/>
                  </a:cubicBezTo>
                  <a:cubicBezTo>
                    <a:pt x="1095" y="149"/>
                    <a:pt x="928" y="1"/>
                    <a:pt x="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7"/>
            <p:cNvSpPr/>
            <p:nvPr/>
          </p:nvSpPr>
          <p:spPr>
            <a:xfrm>
              <a:off x="5404475" y="3973925"/>
              <a:ext cx="318675" cy="290650"/>
            </a:xfrm>
            <a:custGeom>
              <a:rect b="b" l="l" r="r" t="t"/>
              <a:pathLst>
                <a:path extrusionOk="0" h="11626" w="12747">
                  <a:moveTo>
                    <a:pt x="12404" y="0"/>
                  </a:moveTo>
                  <a:cubicBezTo>
                    <a:pt x="12364" y="0"/>
                    <a:pt x="12323" y="10"/>
                    <a:pt x="12283" y="30"/>
                  </a:cubicBezTo>
                  <a:cubicBezTo>
                    <a:pt x="11207" y="493"/>
                    <a:pt x="10205" y="1495"/>
                    <a:pt x="9426" y="2961"/>
                  </a:cubicBezTo>
                  <a:cubicBezTo>
                    <a:pt x="9110" y="3425"/>
                    <a:pt x="8888" y="3963"/>
                    <a:pt x="8647" y="4501"/>
                  </a:cubicBezTo>
                  <a:cubicBezTo>
                    <a:pt x="8350" y="5206"/>
                    <a:pt x="8034" y="5818"/>
                    <a:pt x="7645" y="6449"/>
                  </a:cubicBezTo>
                  <a:cubicBezTo>
                    <a:pt x="6105" y="8991"/>
                    <a:pt x="3247" y="10772"/>
                    <a:pt x="297" y="10921"/>
                  </a:cubicBezTo>
                  <a:cubicBezTo>
                    <a:pt x="149" y="10995"/>
                    <a:pt x="0" y="11162"/>
                    <a:pt x="0" y="11310"/>
                  </a:cubicBezTo>
                  <a:cubicBezTo>
                    <a:pt x="0" y="11459"/>
                    <a:pt x="149" y="11626"/>
                    <a:pt x="297" y="11626"/>
                  </a:cubicBezTo>
                  <a:cubicBezTo>
                    <a:pt x="3470" y="11385"/>
                    <a:pt x="6494" y="9529"/>
                    <a:pt x="8183" y="6820"/>
                  </a:cubicBezTo>
                  <a:cubicBezTo>
                    <a:pt x="8572" y="6134"/>
                    <a:pt x="8888" y="5429"/>
                    <a:pt x="9185" y="4742"/>
                  </a:cubicBezTo>
                  <a:cubicBezTo>
                    <a:pt x="9426" y="4278"/>
                    <a:pt x="9648" y="3740"/>
                    <a:pt x="9964" y="3276"/>
                  </a:cubicBezTo>
                  <a:cubicBezTo>
                    <a:pt x="10669" y="1885"/>
                    <a:pt x="11504" y="1031"/>
                    <a:pt x="12524" y="642"/>
                  </a:cubicBezTo>
                  <a:cubicBezTo>
                    <a:pt x="12673" y="568"/>
                    <a:pt x="12747" y="419"/>
                    <a:pt x="12673" y="178"/>
                  </a:cubicBezTo>
                  <a:cubicBezTo>
                    <a:pt x="12618" y="69"/>
                    <a:pt x="12514" y="0"/>
                    <a:pt x="12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7"/>
            <p:cNvSpPr/>
            <p:nvPr/>
          </p:nvSpPr>
          <p:spPr>
            <a:xfrm>
              <a:off x="5156775" y="4111025"/>
              <a:ext cx="102525" cy="344650"/>
            </a:xfrm>
            <a:custGeom>
              <a:rect b="b" l="l" r="r" t="t"/>
              <a:pathLst>
                <a:path extrusionOk="0" h="13786" w="4101">
                  <a:moveTo>
                    <a:pt x="1105" y="0"/>
                  </a:moveTo>
                  <a:cubicBezTo>
                    <a:pt x="974" y="0"/>
                    <a:pt x="833" y="79"/>
                    <a:pt x="780" y="186"/>
                  </a:cubicBezTo>
                  <a:cubicBezTo>
                    <a:pt x="1" y="1800"/>
                    <a:pt x="242" y="3581"/>
                    <a:pt x="631" y="4899"/>
                  </a:cubicBezTo>
                  <a:cubicBezTo>
                    <a:pt x="928" y="5975"/>
                    <a:pt x="1392" y="7069"/>
                    <a:pt x="1856" y="8071"/>
                  </a:cubicBezTo>
                  <a:cubicBezTo>
                    <a:pt x="2023" y="8461"/>
                    <a:pt x="2171" y="8758"/>
                    <a:pt x="2320" y="9147"/>
                  </a:cubicBezTo>
                  <a:cubicBezTo>
                    <a:pt x="2858" y="10391"/>
                    <a:pt x="3489" y="11931"/>
                    <a:pt x="3414" y="13489"/>
                  </a:cubicBezTo>
                  <a:cubicBezTo>
                    <a:pt x="3414" y="13638"/>
                    <a:pt x="3563" y="13786"/>
                    <a:pt x="3711" y="13786"/>
                  </a:cubicBezTo>
                  <a:cubicBezTo>
                    <a:pt x="3878" y="13786"/>
                    <a:pt x="4027" y="13638"/>
                    <a:pt x="4027" y="13489"/>
                  </a:cubicBezTo>
                  <a:cubicBezTo>
                    <a:pt x="4101" y="11782"/>
                    <a:pt x="3489" y="10242"/>
                    <a:pt x="2951" y="8925"/>
                  </a:cubicBezTo>
                  <a:cubicBezTo>
                    <a:pt x="2784" y="8535"/>
                    <a:pt x="2635" y="8146"/>
                    <a:pt x="2394" y="7830"/>
                  </a:cubicBezTo>
                  <a:cubicBezTo>
                    <a:pt x="1930" y="6828"/>
                    <a:pt x="1466" y="5752"/>
                    <a:pt x="1169" y="4676"/>
                  </a:cubicBezTo>
                  <a:cubicBezTo>
                    <a:pt x="854" y="3581"/>
                    <a:pt x="631" y="1893"/>
                    <a:pt x="1392" y="409"/>
                  </a:cubicBezTo>
                  <a:cubicBezTo>
                    <a:pt x="1466" y="260"/>
                    <a:pt x="1392" y="112"/>
                    <a:pt x="1244" y="38"/>
                  </a:cubicBezTo>
                  <a:cubicBezTo>
                    <a:pt x="1203" y="12"/>
                    <a:pt x="1154" y="0"/>
                    <a:pt x="1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7"/>
            <p:cNvSpPr/>
            <p:nvPr/>
          </p:nvSpPr>
          <p:spPr>
            <a:xfrm>
              <a:off x="5234250" y="4356600"/>
              <a:ext cx="396150" cy="128300"/>
            </a:xfrm>
            <a:custGeom>
              <a:rect b="b" l="l" r="r" t="t"/>
              <a:pathLst>
                <a:path extrusionOk="0" h="5132" w="15846">
                  <a:moveTo>
                    <a:pt x="15441" y="0"/>
                  </a:moveTo>
                  <a:cubicBezTo>
                    <a:pt x="15393" y="0"/>
                    <a:pt x="15347" y="10"/>
                    <a:pt x="15307" y="30"/>
                  </a:cubicBezTo>
                  <a:cubicBezTo>
                    <a:pt x="14695" y="419"/>
                    <a:pt x="13990" y="883"/>
                    <a:pt x="13377" y="1254"/>
                  </a:cubicBezTo>
                  <a:cubicBezTo>
                    <a:pt x="12283" y="2033"/>
                    <a:pt x="11132" y="2813"/>
                    <a:pt x="9889" y="3351"/>
                  </a:cubicBezTo>
                  <a:cubicBezTo>
                    <a:pt x="8294" y="4108"/>
                    <a:pt x="6534" y="4497"/>
                    <a:pt x="4776" y="4497"/>
                  </a:cubicBezTo>
                  <a:cubicBezTo>
                    <a:pt x="3304" y="4497"/>
                    <a:pt x="1834" y="4224"/>
                    <a:pt x="464" y="3666"/>
                  </a:cubicBezTo>
                  <a:cubicBezTo>
                    <a:pt x="315" y="3666"/>
                    <a:pt x="74" y="3740"/>
                    <a:pt x="74" y="3889"/>
                  </a:cubicBezTo>
                  <a:cubicBezTo>
                    <a:pt x="0" y="4037"/>
                    <a:pt x="74" y="4204"/>
                    <a:pt x="223" y="4278"/>
                  </a:cubicBezTo>
                  <a:cubicBezTo>
                    <a:pt x="1707" y="4816"/>
                    <a:pt x="3247" y="5132"/>
                    <a:pt x="4787" y="5132"/>
                  </a:cubicBezTo>
                  <a:cubicBezTo>
                    <a:pt x="6642" y="5132"/>
                    <a:pt x="8498" y="4742"/>
                    <a:pt x="10205" y="3963"/>
                  </a:cubicBezTo>
                  <a:cubicBezTo>
                    <a:pt x="11448" y="3351"/>
                    <a:pt x="12598" y="2571"/>
                    <a:pt x="13767" y="1811"/>
                  </a:cubicBezTo>
                  <a:cubicBezTo>
                    <a:pt x="14379" y="1421"/>
                    <a:pt x="14992" y="957"/>
                    <a:pt x="15697" y="568"/>
                  </a:cubicBezTo>
                  <a:cubicBezTo>
                    <a:pt x="15845" y="493"/>
                    <a:pt x="15845" y="252"/>
                    <a:pt x="15771" y="178"/>
                  </a:cubicBezTo>
                  <a:cubicBezTo>
                    <a:pt x="15717" y="69"/>
                    <a:pt x="15573" y="0"/>
                    <a:pt x="15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4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combination of a table and graphs</a:t>
            </a:r>
            <a:endParaRPr>
              <a:solidFill>
                <a:schemeClr val="dk1"/>
              </a:solidFill>
            </a:endParaRPr>
          </a:p>
        </p:txBody>
      </p:sp>
      <p:sp>
        <p:nvSpPr>
          <p:cNvPr id="1365" name="Google Shape;1365;p46"/>
          <p:cNvSpPr txBox="1"/>
          <p:nvPr/>
        </p:nvSpPr>
        <p:spPr>
          <a:xfrm>
            <a:off x="6388800" y="1216700"/>
            <a:ext cx="1959000" cy="530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DM Serif Display"/>
                <a:ea typeface="DM Serif Display"/>
                <a:cs typeface="DM Serif Display"/>
                <a:sym typeface="DM Serif Display"/>
              </a:rPr>
              <a:t>Mars</a:t>
            </a:r>
            <a:endParaRPr b="1" sz="2000">
              <a:solidFill>
                <a:schemeClr val="dk1"/>
              </a:solidFill>
              <a:latin typeface="DM Serif Display"/>
              <a:ea typeface="DM Serif Display"/>
              <a:cs typeface="DM Serif Display"/>
              <a:sym typeface="DM Serif Display"/>
            </a:endParaRPr>
          </a:p>
        </p:txBody>
      </p:sp>
      <p:sp>
        <p:nvSpPr>
          <p:cNvPr id="1366" name="Google Shape;1366;p46"/>
          <p:cNvSpPr txBox="1"/>
          <p:nvPr/>
        </p:nvSpPr>
        <p:spPr>
          <a:xfrm>
            <a:off x="6390482" y="1710524"/>
            <a:ext cx="1955400" cy="5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bin"/>
                <a:ea typeface="Cabin"/>
                <a:cs typeface="Cabin"/>
                <a:sym typeface="Cabin"/>
              </a:rPr>
              <a:t>Despite being red, Mars is actually a cold place</a:t>
            </a:r>
            <a:endParaRPr>
              <a:solidFill>
                <a:schemeClr val="dk1"/>
              </a:solidFill>
              <a:latin typeface="Cabin"/>
              <a:ea typeface="Cabin"/>
              <a:cs typeface="Cabin"/>
              <a:sym typeface="Cabin"/>
            </a:endParaRPr>
          </a:p>
        </p:txBody>
      </p:sp>
      <p:sp>
        <p:nvSpPr>
          <p:cNvPr id="1367" name="Google Shape;1367;p46"/>
          <p:cNvSpPr txBox="1"/>
          <p:nvPr/>
        </p:nvSpPr>
        <p:spPr>
          <a:xfrm>
            <a:off x="6390486" y="2371974"/>
            <a:ext cx="1955400" cy="530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DM Serif Display"/>
                <a:ea typeface="DM Serif Display"/>
                <a:cs typeface="DM Serif Display"/>
                <a:sym typeface="DM Serif Display"/>
              </a:rPr>
              <a:t>Mercury</a:t>
            </a:r>
            <a:endParaRPr b="1" sz="2000">
              <a:solidFill>
                <a:schemeClr val="dk1"/>
              </a:solidFill>
              <a:latin typeface="DM Serif Display"/>
              <a:ea typeface="DM Serif Display"/>
              <a:cs typeface="DM Serif Display"/>
              <a:sym typeface="DM Serif Display"/>
            </a:endParaRPr>
          </a:p>
        </p:txBody>
      </p:sp>
      <p:sp>
        <p:nvSpPr>
          <p:cNvPr id="1368" name="Google Shape;1368;p46"/>
          <p:cNvSpPr txBox="1"/>
          <p:nvPr/>
        </p:nvSpPr>
        <p:spPr>
          <a:xfrm>
            <a:off x="6390486" y="2865801"/>
            <a:ext cx="1955400" cy="5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bin"/>
                <a:ea typeface="Cabin"/>
                <a:cs typeface="Cabin"/>
                <a:sym typeface="Cabin"/>
              </a:rPr>
              <a:t>Mercury is the smallest planet of them all</a:t>
            </a:r>
            <a:endParaRPr>
              <a:solidFill>
                <a:schemeClr val="dk1"/>
              </a:solidFill>
              <a:latin typeface="Cabin"/>
              <a:ea typeface="Cabin"/>
              <a:cs typeface="Cabin"/>
              <a:sym typeface="Cabin"/>
            </a:endParaRPr>
          </a:p>
        </p:txBody>
      </p:sp>
      <p:sp>
        <p:nvSpPr>
          <p:cNvPr id="1369" name="Google Shape;1369;p46"/>
          <p:cNvSpPr txBox="1"/>
          <p:nvPr/>
        </p:nvSpPr>
        <p:spPr>
          <a:xfrm>
            <a:off x="6390653" y="3526024"/>
            <a:ext cx="1955400" cy="530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DM Serif Display"/>
                <a:ea typeface="DM Serif Display"/>
                <a:cs typeface="DM Serif Display"/>
                <a:sym typeface="DM Serif Display"/>
              </a:rPr>
              <a:t>Neptune</a:t>
            </a:r>
            <a:endParaRPr b="1" sz="2000">
              <a:solidFill>
                <a:schemeClr val="dk1"/>
              </a:solidFill>
              <a:latin typeface="DM Serif Display"/>
              <a:ea typeface="DM Serif Display"/>
              <a:cs typeface="DM Serif Display"/>
              <a:sym typeface="DM Serif Display"/>
            </a:endParaRPr>
          </a:p>
        </p:txBody>
      </p:sp>
      <p:sp>
        <p:nvSpPr>
          <p:cNvPr id="1370" name="Google Shape;1370;p46"/>
          <p:cNvSpPr txBox="1"/>
          <p:nvPr/>
        </p:nvSpPr>
        <p:spPr>
          <a:xfrm>
            <a:off x="6390653" y="4021078"/>
            <a:ext cx="1955400" cy="5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bin"/>
                <a:ea typeface="Cabin"/>
                <a:cs typeface="Cabin"/>
                <a:sym typeface="Cabin"/>
              </a:rPr>
              <a:t>Neptune is the farthest planet from the Sun </a:t>
            </a:r>
            <a:endParaRPr>
              <a:solidFill>
                <a:schemeClr val="dk1"/>
              </a:solidFill>
              <a:latin typeface="Cabin"/>
              <a:ea typeface="Cabin"/>
              <a:cs typeface="Cabin"/>
              <a:sym typeface="Cabin"/>
            </a:endParaRPr>
          </a:p>
        </p:txBody>
      </p:sp>
      <p:graphicFrame>
        <p:nvGraphicFramePr>
          <p:cNvPr id="1371" name="Google Shape;1371;p46"/>
          <p:cNvGraphicFramePr/>
          <p:nvPr/>
        </p:nvGraphicFramePr>
        <p:xfrm>
          <a:off x="719963" y="1314010"/>
          <a:ext cx="3000000" cy="3000000"/>
        </p:xfrm>
        <a:graphic>
          <a:graphicData uri="http://schemas.openxmlformats.org/drawingml/2006/table">
            <a:tbl>
              <a:tblPr>
                <a:noFill/>
                <a:tableStyleId>{E158397A-A8E1-4A80-9866-FCC621F58240}</a:tableStyleId>
              </a:tblPr>
              <a:tblGrid>
                <a:gridCol w="1179500"/>
                <a:gridCol w="2387350"/>
              </a:tblGrid>
              <a:tr h="726225">
                <a:tc>
                  <a:txBody>
                    <a:bodyPr/>
                    <a:lstStyle/>
                    <a:p>
                      <a:pPr indent="0" lvl="0" marL="0" rtl="0" algn="ctr">
                        <a:spcBef>
                          <a:spcPts val="0"/>
                        </a:spcBef>
                        <a:spcAft>
                          <a:spcPts val="0"/>
                        </a:spcAft>
                        <a:buNone/>
                      </a:pPr>
                      <a:r>
                        <a:rPr b="1" lang="en" sz="1800">
                          <a:solidFill>
                            <a:schemeClr val="dk1"/>
                          </a:solidFill>
                          <a:latin typeface="DM Serif Display"/>
                          <a:ea typeface="DM Serif Display"/>
                          <a:cs typeface="DM Serif Display"/>
                          <a:sym typeface="DM Serif Display"/>
                        </a:rPr>
                        <a:t>Basic services</a:t>
                      </a:r>
                      <a:endParaRPr b="1" sz="1800">
                        <a:solidFill>
                          <a:schemeClr val="dk1"/>
                        </a:solidFill>
                        <a:latin typeface="DM Serif Display"/>
                        <a:ea typeface="DM Serif Display"/>
                        <a:cs typeface="DM Serif Display"/>
                        <a:sym typeface="DM Serif Display"/>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solidFill>
                            <a:schemeClr val="dk1"/>
                          </a:solidFill>
                          <a:latin typeface="DM Serif Display"/>
                          <a:ea typeface="DM Serif Display"/>
                          <a:cs typeface="DM Serif Display"/>
                          <a:sym typeface="DM Serif Display"/>
                        </a:rPr>
                        <a:t>Description</a:t>
                      </a:r>
                      <a:endParaRPr b="1" sz="1800">
                        <a:solidFill>
                          <a:schemeClr val="dk1"/>
                        </a:solidFill>
                        <a:latin typeface="DM Serif Display"/>
                        <a:ea typeface="DM Serif Display"/>
                        <a:cs typeface="DM Serif Display"/>
                        <a:sym typeface="DM Serif Display"/>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512625">
                <a:tc>
                  <a:txBody>
                    <a:bodyPr/>
                    <a:lstStyle/>
                    <a:p>
                      <a:pPr indent="0" lvl="0" marL="0" rtl="0" algn="l">
                        <a:spcBef>
                          <a:spcPts val="0"/>
                        </a:spcBef>
                        <a:spcAft>
                          <a:spcPts val="0"/>
                        </a:spcAft>
                        <a:buNone/>
                      </a:pPr>
                      <a:r>
                        <a:rPr b="1" lang="en">
                          <a:solidFill>
                            <a:schemeClr val="dk1"/>
                          </a:solidFill>
                          <a:latin typeface="DM Serif Display"/>
                          <a:ea typeface="DM Serif Display"/>
                          <a:cs typeface="DM Serif Display"/>
                          <a:sym typeface="DM Serif Display"/>
                        </a:rPr>
                        <a:t>Mercury</a:t>
                      </a:r>
                      <a:endParaRPr b="1">
                        <a:solidFill>
                          <a:schemeClr val="dk1"/>
                        </a:solidFill>
                        <a:latin typeface="DM Serif Display"/>
                        <a:ea typeface="DM Serif Display"/>
                        <a:cs typeface="DM Serif Display"/>
                        <a:sym typeface="DM Serif Display"/>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solidFill>
                            <a:schemeClr val="dk1"/>
                          </a:solidFill>
                          <a:latin typeface="Cabin"/>
                          <a:ea typeface="Cabin"/>
                          <a:cs typeface="Cabin"/>
                          <a:sym typeface="Cabin"/>
                        </a:rPr>
                        <a:t>Mercury is very small</a:t>
                      </a:r>
                      <a:endParaRPr>
                        <a:solidFill>
                          <a:schemeClr val="dk1"/>
                        </a:solidFill>
                        <a:latin typeface="Cabin"/>
                        <a:ea typeface="Cabin"/>
                        <a:cs typeface="Cabin"/>
                        <a:sym typeface="Cabin"/>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12625">
                <a:tc>
                  <a:txBody>
                    <a:bodyPr/>
                    <a:lstStyle/>
                    <a:p>
                      <a:pPr indent="0" lvl="0" marL="0" rtl="0" algn="l">
                        <a:spcBef>
                          <a:spcPts val="0"/>
                        </a:spcBef>
                        <a:spcAft>
                          <a:spcPts val="0"/>
                        </a:spcAft>
                        <a:buNone/>
                      </a:pPr>
                      <a:r>
                        <a:rPr b="1" lang="en">
                          <a:solidFill>
                            <a:schemeClr val="dk1"/>
                          </a:solidFill>
                          <a:latin typeface="DM Serif Display"/>
                          <a:ea typeface="DM Serif Display"/>
                          <a:cs typeface="DM Serif Display"/>
                          <a:sym typeface="DM Serif Display"/>
                        </a:rPr>
                        <a:t>Mars</a:t>
                      </a:r>
                      <a:endParaRPr b="1">
                        <a:solidFill>
                          <a:schemeClr val="dk1"/>
                        </a:solidFill>
                        <a:latin typeface="DM Serif Display"/>
                        <a:ea typeface="DM Serif Display"/>
                        <a:cs typeface="DM Serif Display"/>
                        <a:sym typeface="DM Serif Display"/>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solidFill>
                            <a:schemeClr val="dk1"/>
                          </a:solidFill>
                          <a:latin typeface="Cabin"/>
                          <a:ea typeface="Cabin"/>
                          <a:cs typeface="Cabin"/>
                          <a:sym typeface="Cabin"/>
                        </a:rPr>
                        <a:t>Mars is made of basalt</a:t>
                      </a:r>
                      <a:endParaRPr>
                        <a:solidFill>
                          <a:schemeClr val="dk1"/>
                        </a:solidFill>
                        <a:latin typeface="Cabin"/>
                        <a:ea typeface="Cabin"/>
                        <a:cs typeface="Cabin"/>
                        <a:sym typeface="Cabin"/>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12625">
                <a:tc>
                  <a:txBody>
                    <a:bodyPr/>
                    <a:lstStyle/>
                    <a:p>
                      <a:pPr indent="0" lvl="0" marL="0" rtl="0" algn="l">
                        <a:spcBef>
                          <a:spcPts val="0"/>
                        </a:spcBef>
                        <a:spcAft>
                          <a:spcPts val="0"/>
                        </a:spcAft>
                        <a:buNone/>
                      </a:pPr>
                      <a:r>
                        <a:rPr b="1" lang="en">
                          <a:solidFill>
                            <a:schemeClr val="dk1"/>
                          </a:solidFill>
                          <a:latin typeface="DM Serif Display"/>
                          <a:ea typeface="DM Serif Display"/>
                          <a:cs typeface="DM Serif Display"/>
                          <a:sym typeface="DM Serif Display"/>
                        </a:rPr>
                        <a:t>Saturn</a:t>
                      </a:r>
                      <a:endParaRPr b="1">
                        <a:solidFill>
                          <a:schemeClr val="dk1"/>
                        </a:solidFill>
                        <a:latin typeface="DM Serif Display"/>
                        <a:ea typeface="DM Serif Display"/>
                        <a:cs typeface="DM Serif Display"/>
                        <a:sym typeface="DM Serif Display"/>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solidFill>
                            <a:schemeClr val="dk1"/>
                          </a:solidFill>
                          <a:latin typeface="Cabin"/>
                          <a:ea typeface="Cabin"/>
                          <a:cs typeface="Cabin"/>
                          <a:sym typeface="Cabin"/>
                        </a:rPr>
                        <a:t>Saturn has rings</a:t>
                      </a:r>
                      <a:endParaRPr>
                        <a:solidFill>
                          <a:schemeClr val="dk1"/>
                        </a:solidFill>
                        <a:latin typeface="Cabin"/>
                        <a:ea typeface="Cabin"/>
                        <a:cs typeface="Cabin"/>
                        <a:sym typeface="Cabin"/>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12625">
                <a:tc>
                  <a:txBody>
                    <a:bodyPr/>
                    <a:lstStyle/>
                    <a:p>
                      <a:pPr indent="0" lvl="0" marL="0" rtl="0" algn="l">
                        <a:spcBef>
                          <a:spcPts val="0"/>
                        </a:spcBef>
                        <a:spcAft>
                          <a:spcPts val="0"/>
                        </a:spcAft>
                        <a:buNone/>
                      </a:pPr>
                      <a:r>
                        <a:rPr b="1" lang="en">
                          <a:solidFill>
                            <a:schemeClr val="dk1"/>
                          </a:solidFill>
                          <a:latin typeface="DM Serif Display"/>
                          <a:ea typeface="DM Serif Display"/>
                          <a:cs typeface="DM Serif Display"/>
                          <a:sym typeface="DM Serif Display"/>
                        </a:rPr>
                        <a:t>Venus</a:t>
                      </a:r>
                      <a:endParaRPr b="1">
                        <a:solidFill>
                          <a:schemeClr val="dk1"/>
                        </a:solidFill>
                        <a:latin typeface="DM Serif Display"/>
                        <a:ea typeface="DM Serif Display"/>
                        <a:cs typeface="DM Serif Display"/>
                        <a:sym typeface="DM Serif Display"/>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solidFill>
                            <a:schemeClr val="dk1"/>
                          </a:solidFill>
                          <a:latin typeface="Cabin"/>
                          <a:ea typeface="Cabin"/>
                          <a:cs typeface="Cabin"/>
                          <a:sym typeface="Cabin"/>
                        </a:rPr>
                        <a:t>Venus is a hot planet</a:t>
                      </a:r>
                      <a:endParaRPr>
                        <a:solidFill>
                          <a:schemeClr val="dk1"/>
                        </a:solidFill>
                        <a:latin typeface="Cabin"/>
                        <a:ea typeface="Cabin"/>
                        <a:cs typeface="Cabin"/>
                        <a:sym typeface="Cabin"/>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12625">
                <a:tc>
                  <a:txBody>
                    <a:bodyPr/>
                    <a:lstStyle/>
                    <a:p>
                      <a:pPr indent="0" lvl="0" marL="0" rtl="0" algn="l">
                        <a:spcBef>
                          <a:spcPts val="0"/>
                        </a:spcBef>
                        <a:spcAft>
                          <a:spcPts val="0"/>
                        </a:spcAft>
                        <a:buNone/>
                      </a:pPr>
                      <a:r>
                        <a:rPr b="1" lang="en">
                          <a:solidFill>
                            <a:schemeClr val="dk1"/>
                          </a:solidFill>
                          <a:latin typeface="DM Serif Display"/>
                          <a:ea typeface="DM Serif Display"/>
                          <a:cs typeface="DM Serif Display"/>
                          <a:sym typeface="DM Serif Display"/>
                        </a:rPr>
                        <a:t>Jupiter</a:t>
                      </a:r>
                      <a:endParaRPr b="1">
                        <a:solidFill>
                          <a:schemeClr val="dk1"/>
                        </a:solidFill>
                        <a:latin typeface="DM Serif Display"/>
                        <a:ea typeface="DM Serif Display"/>
                        <a:cs typeface="DM Serif Display"/>
                        <a:sym typeface="DM Serif Display"/>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solidFill>
                            <a:schemeClr val="dk1"/>
                          </a:solidFill>
                          <a:latin typeface="Cabin"/>
                          <a:ea typeface="Cabin"/>
                          <a:cs typeface="Cabin"/>
                          <a:sym typeface="Cabin"/>
                        </a:rPr>
                        <a:t>Jupiter is a gas giant</a:t>
                      </a:r>
                      <a:endParaRPr>
                        <a:solidFill>
                          <a:schemeClr val="dk1"/>
                        </a:solidFill>
                        <a:latin typeface="Cabin"/>
                        <a:ea typeface="Cabin"/>
                        <a:cs typeface="Cabin"/>
                        <a:sym typeface="Cabin"/>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1372" name="Google Shape;1372;p46"/>
          <p:cNvSpPr/>
          <p:nvPr/>
        </p:nvSpPr>
        <p:spPr>
          <a:xfrm>
            <a:off x="5444472" y="1399500"/>
            <a:ext cx="761700" cy="761700"/>
          </a:xfrm>
          <a:prstGeom prst="donut">
            <a:avLst>
              <a:gd fmla="val 1193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6"/>
          <p:cNvSpPr/>
          <p:nvPr/>
        </p:nvSpPr>
        <p:spPr>
          <a:xfrm flipH="1">
            <a:off x="5440398" y="1395300"/>
            <a:ext cx="769800" cy="769800"/>
          </a:xfrm>
          <a:prstGeom prst="blockArc">
            <a:avLst>
              <a:gd fmla="val 18278413" name="adj1"/>
              <a:gd fmla="val 16256715" name="adj2"/>
              <a:gd fmla="val 1271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6"/>
          <p:cNvSpPr txBox="1"/>
          <p:nvPr>
            <p:ph idx="4294967295" type="title"/>
          </p:nvPr>
        </p:nvSpPr>
        <p:spPr>
          <a:xfrm>
            <a:off x="4333750" y="1527450"/>
            <a:ext cx="9876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dk2"/>
                </a:solidFill>
              </a:rPr>
              <a:t>90%</a:t>
            </a:r>
            <a:endParaRPr sz="2500">
              <a:solidFill>
                <a:schemeClr val="dk2"/>
              </a:solidFill>
            </a:endParaRPr>
          </a:p>
        </p:txBody>
      </p:sp>
      <p:sp>
        <p:nvSpPr>
          <p:cNvPr id="1375" name="Google Shape;1375;p46"/>
          <p:cNvSpPr/>
          <p:nvPr/>
        </p:nvSpPr>
        <p:spPr>
          <a:xfrm>
            <a:off x="5444472" y="2584175"/>
            <a:ext cx="761700" cy="761700"/>
          </a:xfrm>
          <a:prstGeom prst="donut">
            <a:avLst>
              <a:gd fmla="val 1193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6"/>
          <p:cNvSpPr/>
          <p:nvPr/>
        </p:nvSpPr>
        <p:spPr>
          <a:xfrm flipH="1">
            <a:off x="5440398" y="2579975"/>
            <a:ext cx="769800" cy="769800"/>
          </a:xfrm>
          <a:prstGeom prst="blockArc">
            <a:avLst>
              <a:gd fmla="val 5400645" name="adj1"/>
              <a:gd fmla="val 16256715" name="adj2"/>
              <a:gd fmla="val 1271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6"/>
          <p:cNvSpPr/>
          <p:nvPr/>
        </p:nvSpPr>
        <p:spPr>
          <a:xfrm>
            <a:off x="5444472" y="3733775"/>
            <a:ext cx="761700" cy="761700"/>
          </a:xfrm>
          <a:prstGeom prst="donut">
            <a:avLst>
              <a:gd fmla="val 1193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6"/>
          <p:cNvSpPr/>
          <p:nvPr/>
        </p:nvSpPr>
        <p:spPr>
          <a:xfrm flipH="1">
            <a:off x="5440398" y="3729575"/>
            <a:ext cx="769800" cy="769800"/>
          </a:xfrm>
          <a:prstGeom prst="blockArc">
            <a:avLst>
              <a:gd fmla="val 83524" name="adj1"/>
              <a:gd fmla="val 16256715" name="adj2"/>
              <a:gd fmla="val 1271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6"/>
          <p:cNvSpPr txBox="1"/>
          <p:nvPr>
            <p:ph idx="4294967295" type="title"/>
          </p:nvPr>
        </p:nvSpPr>
        <p:spPr>
          <a:xfrm>
            <a:off x="4333750" y="2729675"/>
            <a:ext cx="9876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dk2"/>
                </a:solidFill>
              </a:rPr>
              <a:t>50%</a:t>
            </a:r>
            <a:endParaRPr sz="2500">
              <a:solidFill>
                <a:schemeClr val="dk2"/>
              </a:solidFill>
            </a:endParaRPr>
          </a:p>
        </p:txBody>
      </p:sp>
      <p:sp>
        <p:nvSpPr>
          <p:cNvPr id="1380" name="Google Shape;1380;p46"/>
          <p:cNvSpPr txBox="1"/>
          <p:nvPr>
            <p:ph idx="4294967295" type="title"/>
          </p:nvPr>
        </p:nvSpPr>
        <p:spPr>
          <a:xfrm>
            <a:off x="4333750" y="3861725"/>
            <a:ext cx="9876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dk2"/>
                </a:solidFill>
              </a:rPr>
              <a:t>75%</a:t>
            </a:r>
            <a:endParaRPr sz="25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4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Four concepts</a:t>
            </a:r>
            <a:endParaRPr/>
          </a:p>
        </p:txBody>
      </p:sp>
      <p:sp>
        <p:nvSpPr>
          <p:cNvPr id="1386" name="Google Shape;1386;p47"/>
          <p:cNvSpPr txBox="1"/>
          <p:nvPr>
            <p:ph idx="1" type="subTitle"/>
          </p:nvPr>
        </p:nvSpPr>
        <p:spPr>
          <a:xfrm>
            <a:off x="1838726" y="2067588"/>
            <a:ext cx="2266200" cy="5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 is the closest planet to the Sun </a:t>
            </a:r>
            <a:endParaRPr/>
          </a:p>
        </p:txBody>
      </p:sp>
      <p:sp>
        <p:nvSpPr>
          <p:cNvPr id="1387" name="Google Shape;1387;p47"/>
          <p:cNvSpPr txBox="1"/>
          <p:nvPr>
            <p:ph idx="2" type="subTitle"/>
          </p:nvPr>
        </p:nvSpPr>
        <p:spPr>
          <a:xfrm>
            <a:off x="5039062" y="2067588"/>
            <a:ext cx="2266200" cy="5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composed of hydrogen and helium</a:t>
            </a:r>
            <a:endParaRPr/>
          </a:p>
        </p:txBody>
      </p:sp>
      <p:sp>
        <p:nvSpPr>
          <p:cNvPr id="1388" name="Google Shape;1388;p47"/>
          <p:cNvSpPr txBox="1"/>
          <p:nvPr>
            <p:ph idx="3" type="subTitle"/>
          </p:nvPr>
        </p:nvSpPr>
        <p:spPr>
          <a:xfrm>
            <a:off x="1838628" y="3629017"/>
            <a:ext cx="2266200" cy="5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 is the biggest planet in the Solar System</a:t>
            </a:r>
            <a:endParaRPr/>
          </a:p>
        </p:txBody>
      </p:sp>
      <p:sp>
        <p:nvSpPr>
          <p:cNvPr id="1389" name="Google Shape;1389;p47"/>
          <p:cNvSpPr txBox="1"/>
          <p:nvPr>
            <p:ph idx="4" type="subTitle"/>
          </p:nvPr>
        </p:nvSpPr>
        <p:spPr>
          <a:xfrm>
            <a:off x="5038926" y="3629017"/>
            <a:ext cx="2266200" cy="5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Despite being red, Mars is actually a cold place</a:t>
            </a:r>
            <a:endParaRPr/>
          </a:p>
        </p:txBody>
      </p:sp>
      <p:sp>
        <p:nvSpPr>
          <p:cNvPr id="1390" name="Google Shape;1390;p47"/>
          <p:cNvSpPr txBox="1"/>
          <p:nvPr>
            <p:ph idx="5" type="subTitle"/>
          </p:nvPr>
        </p:nvSpPr>
        <p:spPr>
          <a:xfrm>
            <a:off x="1838575" y="1630725"/>
            <a:ext cx="22662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391" name="Google Shape;1391;p47"/>
          <p:cNvSpPr txBox="1"/>
          <p:nvPr>
            <p:ph idx="6" type="subTitle"/>
          </p:nvPr>
        </p:nvSpPr>
        <p:spPr>
          <a:xfrm>
            <a:off x="5038841" y="1630725"/>
            <a:ext cx="22662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392" name="Google Shape;1392;p47"/>
          <p:cNvSpPr txBox="1"/>
          <p:nvPr>
            <p:ph idx="7" type="subTitle"/>
          </p:nvPr>
        </p:nvSpPr>
        <p:spPr>
          <a:xfrm>
            <a:off x="1838575" y="3179103"/>
            <a:ext cx="22662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393" name="Google Shape;1393;p47"/>
          <p:cNvSpPr txBox="1"/>
          <p:nvPr>
            <p:ph idx="8" type="subTitle"/>
          </p:nvPr>
        </p:nvSpPr>
        <p:spPr>
          <a:xfrm>
            <a:off x="5038841" y="3179103"/>
            <a:ext cx="22662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4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about a diagram?</a:t>
            </a:r>
            <a:endParaRPr>
              <a:solidFill>
                <a:schemeClr val="dk1"/>
              </a:solidFill>
            </a:endParaRPr>
          </a:p>
        </p:txBody>
      </p:sp>
      <p:sp>
        <p:nvSpPr>
          <p:cNvPr id="1399" name="Google Shape;1399;p48"/>
          <p:cNvSpPr txBox="1"/>
          <p:nvPr/>
        </p:nvSpPr>
        <p:spPr>
          <a:xfrm>
            <a:off x="720150" y="1740283"/>
            <a:ext cx="2180400" cy="530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DM Serif Display"/>
                <a:ea typeface="DM Serif Display"/>
                <a:cs typeface="DM Serif Display"/>
                <a:sym typeface="DM Serif Display"/>
              </a:rPr>
              <a:t>Jupiter</a:t>
            </a:r>
            <a:endParaRPr b="1" sz="2400">
              <a:solidFill>
                <a:schemeClr val="dk1"/>
              </a:solidFill>
              <a:latin typeface="DM Serif Display"/>
              <a:ea typeface="DM Serif Display"/>
              <a:cs typeface="DM Serif Display"/>
              <a:sym typeface="DM Serif Display"/>
            </a:endParaRPr>
          </a:p>
        </p:txBody>
      </p:sp>
      <p:sp>
        <p:nvSpPr>
          <p:cNvPr id="1400" name="Google Shape;1400;p48"/>
          <p:cNvSpPr txBox="1"/>
          <p:nvPr/>
        </p:nvSpPr>
        <p:spPr>
          <a:xfrm>
            <a:off x="720150" y="2226847"/>
            <a:ext cx="21804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dk1"/>
                </a:solidFill>
                <a:latin typeface="Cabin"/>
                <a:ea typeface="Cabin"/>
                <a:cs typeface="Cabin"/>
                <a:sym typeface="Cabin"/>
              </a:rPr>
              <a:t>Jupiter is the biggest planet of them all</a:t>
            </a:r>
            <a:endParaRPr>
              <a:solidFill>
                <a:schemeClr val="dk1"/>
              </a:solidFill>
              <a:latin typeface="Cabin"/>
              <a:ea typeface="Cabin"/>
              <a:cs typeface="Cabin"/>
              <a:sym typeface="Cabin"/>
            </a:endParaRPr>
          </a:p>
        </p:txBody>
      </p:sp>
      <p:sp>
        <p:nvSpPr>
          <p:cNvPr id="1401" name="Google Shape;1401;p48"/>
          <p:cNvSpPr txBox="1"/>
          <p:nvPr/>
        </p:nvSpPr>
        <p:spPr>
          <a:xfrm>
            <a:off x="3479924" y="2571756"/>
            <a:ext cx="2184300" cy="530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DM Serif Display"/>
                <a:ea typeface="DM Serif Display"/>
                <a:cs typeface="DM Serif Display"/>
                <a:sym typeface="DM Serif Display"/>
              </a:rPr>
              <a:t>Benefits</a:t>
            </a:r>
            <a:endParaRPr b="1" sz="2400">
              <a:solidFill>
                <a:schemeClr val="dk1"/>
              </a:solidFill>
              <a:latin typeface="DM Serif Display"/>
              <a:ea typeface="DM Serif Display"/>
              <a:cs typeface="DM Serif Display"/>
              <a:sym typeface="DM Serif Display"/>
            </a:endParaRPr>
          </a:p>
        </p:txBody>
      </p:sp>
      <p:sp>
        <p:nvSpPr>
          <p:cNvPr id="1402" name="Google Shape;1402;p48"/>
          <p:cNvSpPr txBox="1"/>
          <p:nvPr/>
        </p:nvSpPr>
        <p:spPr>
          <a:xfrm>
            <a:off x="3481875" y="3058323"/>
            <a:ext cx="2180400" cy="50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dk1"/>
                </a:solidFill>
                <a:latin typeface="Cabin"/>
                <a:ea typeface="Cabin"/>
                <a:cs typeface="Cabin"/>
                <a:sym typeface="Cabin"/>
              </a:rPr>
              <a:t>Despite being red, Mars is actually a cold place</a:t>
            </a:r>
            <a:endParaRPr>
              <a:solidFill>
                <a:schemeClr val="dk1"/>
              </a:solidFill>
              <a:latin typeface="Cabin"/>
              <a:ea typeface="Cabin"/>
              <a:cs typeface="Cabin"/>
              <a:sym typeface="Cabin"/>
            </a:endParaRPr>
          </a:p>
        </p:txBody>
      </p:sp>
      <p:sp>
        <p:nvSpPr>
          <p:cNvPr id="1403" name="Google Shape;1403;p48"/>
          <p:cNvSpPr txBox="1"/>
          <p:nvPr/>
        </p:nvSpPr>
        <p:spPr>
          <a:xfrm>
            <a:off x="720150" y="3391347"/>
            <a:ext cx="2180400" cy="530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DM Serif Display"/>
                <a:ea typeface="DM Serif Display"/>
                <a:cs typeface="DM Serif Display"/>
                <a:sym typeface="DM Serif Display"/>
              </a:rPr>
              <a:t>Saturn</a:t>
            </a:r>
            <a:endParaRPr b="1" sz="2400">
              <a:solidFill>
                <a:schemeClr val="dk1"/>
              </a:solidFill>
              <a:latin typeface="DM Serif Display"/>
              <a:ea typeface="DM Serif Display"/>
              <a:cs typeface="DM Serif Display"/>
              <a:sym typeface="DM Serif Display"/>
            </a:endParaRPr>
          </a:p>
        </p:txBody>
      </p:sp>
      <p:sp>
        <p:nvSpPr>
          <p:cNvPr id="1404" name="Google Shape;1404;p48"/>
          <p:cNvSpPr txBox="1"/>
          <p:nvPr/>
        </p:nvSpPr>
        <p:spPr>
          <a:xfrm>
            <a:off x="720150" y="3879148"/>
            <a:ext cx="21804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dk1"/>
                </a:solidFill>
                <a:latin typeface="Cabin"/>
                <a:ea typeface="Cabin"/>
                <a:cs typeface="Cabin"/>
                <a:sym typeface="Cabin"/>
              </a:rPr>
              <a:t>Saturn is a gas giant and has several rings</a:t>
            </a:r>
            <a:endParaRPr>
              <a:solidFill>
                <a:schemeClr val="dk1"/>
              </a:solidFill>
              <a:latin typeface="Cabin"/>
              <a:ea typeface="Cabin"/>
              <a:cs typeface="Cabin"/>
              <a:sym typeface="Cabin"/>
            </a:endParaRPr>
          </a:p>
        </p:txBody>
      </p:sp>
      <p:sp>
        <p:nvSpPr>
          <p:cNvPr id="1405" name="Google Shape;1405;p48"/>
          <p:cNvSpPr txBox="1"/>
          <p:nvPr/>
        </p:nvSpPr>
        <p:spPr>
          <a:xfrm>
            <a:off x="6243600" y="1740283"/>
            <a:ext cx="2180400" cy="530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DM Serif Display"/>
                <a:ea typeface="DM Serif Display"/>
                <a:cs typeface="DM Serif Display"/>
                <a:sym typeface="DM Serif Display"/>
              </a:rPr>
              <a:t>Mercury</a:t>
            </a:r>
            <a:endParaRPr b="1" sz="2400">
              <a:solidFill>
                <a:schemeClr val="dk1"/>
              </a:solidFill>
              <a:latin typeface="DM Serif Display"/>
              <a:ea typeface="DM Serif Display"/>
              <a:cs typeface="DM Serif Display"/>
              <a:sym typeface="DM Serif Display"/>
            </a:endParaRPr>
          </a:p>
        </p:txBody>
      </p:sp>
      <p:sp>
        <p:nvSpPr>
          <p:cNvPr id="1406" name="Google Shape;1406;p48"/>
          <p:cNvSpPr txBox="1"/>
          <p:nvPr/>
        </p:nvSpPr>
        <p:spPr>
          <a:xfrm>
            <a:off x="6243600" y="2226847"/>
            <a:ext cx="21804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dk1"/>
                </a:solidFill>
                <a:latin typeface="Cabin"/>
                <a:ea typeface="Cabin"/>
                <a:cs typeface="Cabin"/>
                <a:sym typeface="Cabin"/>
              </a:rPr>
              <a:t>Mercury is the smallest planet of them all</a:t>
            </a:r>
            <a:endParaRPr>
              <a:solidFill>
                <a:schemeClr val="dk1"/>
              </a:solidFill>
              <a:latin typeface="Cabin"/>
              <a:ea typeface="Cabin"/>
              <a:cs typeface="Cabin"/>
              <a:sym typeface="Cabin"/>
            </a:endParaRPr>
          </a:p>
        </p:txBody>
      </p:sp>
      <p:sp>
        <p:nvSpPr>
          <p:cNvPr id="1407" name="Google Shape;1407;p48"/>
          <p:cNvSpPr txBox="1"/>
          <p:nvPr/>
        </p:nvSpPr>
        <p:spPr>
          <a:xfrm>
            <a:off x="6243600" y="3391347"/>
            <a:ext cx="2180400" cy="530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DM Serif Display"/>
                <a:ea typeface="DM Serif Display"/>
                <a:cs typeface="DM Serif Display"/>
                <a:sym typeface="DM Serif Display"/>
              </a:rPr>
              <a:t>Neptune</a:t>
            </a:r>
            <a:endParaRPr b="1" sz="2400">
              <a:solidFill>
                <a:schemeClr val="dk1"/>
              </a:solidFill>
              <a:latin typeface="DM Serif Display"/>
              <a:ea typeface="DM Serif Display"/>
              <a:cs typeface="DM Serif Display"/>
              <a:sym typeface="DM Serif Display"/>
            </a:endParaRPr>
          </a:p>
        </p:txBody>
      </p:sp>
      <p:sp>
        <p:nvSpPr>
          <p:cNvPr id="1408" name="Google Shape;1408;p48"/>
          <p:cNvSpPr txBox="1"/>
          <p:nvPr/>
        </p:nvSpPr>
        <p:spPr>
          <a:xfrm>
            <a:off x="6243600" y="3879148"/>
            <a:ext cx="2180400" cy="59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dk1"/>
                </a:solidFill>
                <a:latin typeface="Cabin"/>
                <a:ea typeface="Cabin"/>
                <a:cs typeface="Cabin"/>
                <a:sym typeface="Cabin"/>
              </a:rPr>
              <a:t>Neptune is the farthest planet from the Sun </a:t>
            </a:r>
            <a:endParaRPr>
              <a:solidFill>
                <a:schemeClr val="dk1"/>
              </a:solidFill>
              <a:latin typeface="Cabin"/>
              <a:ea typeface="Cabin"/>
              <a:cs typeface="Cabin"/>
              <a:sym typeface="Cabin"/>
            </a:endParaRPr>
          </a:p>
        </p:txBody>
      </p:sp>
      <p:cxnSp>
        <p:nvCxnSpPr>
          <p:cNvPr id="1409" name="Google Shape;1409;p48"/>
          <p:cNvCxnSpPr>
            <a:stCxn id="1401" idx="1"/>
            <a:endCxn id="1399" idx="3"/>
          </p:cNvCxnSpPr>
          <p:nvPr/>
        </p:nvCxnSpPr>
        <p:spPr>
          <a:xfrm rot="10800000">
            <a:off x="2900624" y="2005356"/>
            <a:ext cx="579300" cy="831600"/>
          </a:xfrm>
          <a:prstGeom prst="bentConnector3">
            <a:avLst>
              <a:gd fmla="val 50006" name="adj1"/>
            </a:avLst>
          </a:prstGeom>
          <a:noFill/>
          <a:ln cap="flat" cmpd="sng" w="9525">
            <a:solidFill>
              <a:schemeClr val="dk2"/>
            </a:solidFill>
            <a:prstDash val="solid"/>
            <a:round/>
            <a:headEnd len="med" w="med" type="none"/>
            <a:tailEnd len="med" w="med" type="none"/>
          </a:ln>
        </p:spPr>
      </p:cxnSp>
      <p:cxnSp>
        <p:nvCxnSpPr>
          <p:cNvPr id="1410" name="Google Shape;1410;p48"/>
          <p:cNvCxnSpPr>
            <a:stCxn id="1401" idx="1"/>
            <a:endCxn id="1403" idx="3"/>
          </p:cNvCxnSpPr>
          <p:nvPr/>
        </p:nvCxnSpPr>
        <p:spPr>
          <a:xfrm flipH="1">
            <a:off x="2900624" y="2836956"/>
            <a:ext cx="579300" cy="819600"/>
          </a:xfrm>
          <a:prstGeom prst="bentConnector3">
            <a:avLst>
              <a:gd fmla="val 50006" name="adj1"/>
            </a:avLst>
          </a:prstGeom>
          <a:noFill/>
          <a:ln cap="flat" cmpd="sng" w="9525">
            <a:solidFill>
              <a:schemeClr val="dk2"/>
            </a:solidFill>
            <a:prstDash val="solid"/>
            <a:round/>
            <a:headEnd len="med" w="med" type="none"/>
            <a:tailEnd len="med" w="med" type="none"/>
          </a:ln>
        </p:spPr>
      </p:cxnSp>
      <p:cxnSp>
        <p:nvCxnSpPr>
          <p:cNvPr id="1411" name="Google Shape;1411;p48"/>
          <p:cNvCxnSpPr>
            <a:stCxn id="1401" idx="3"/>
            <a:endCxn id="1405" idx="1"/>
          </p:cNvCxnSpPr>
          <p:nvPr/>
        </p:nvCxnSpPr>
        <p:spPr>
          <a:xfrm flipH="1" rot="10800000">
            <a:off x="5664224" y="2005356"/>
            <a:ext cx="579300" cy="831600"/>
          </a:xfrm>
          <a:prstGeom prst="bentConnector3">
            <a:avLst>
              <a:gd fmla="val 50007" name="adj1"/>
            </a:avLst>
          </a:prstGeom>
          <a:noFill/>
          <a:ln cap="flat" cmpd="sng" w="9525">
            <a:solidFill>
              <a:schemeClr val="dk2"/>
            </a:solidFill>
            <a:prstDash val="solid"/>
            <a:round/>
            <a:headEnd len="med" w="med" type="none"/>
            <a:tailEnd len="med" w="med" type="none"/>
          </a:ln>
        </p:spPr>
      </p:cxnSp>
      <p:cxnSp>
        <p:nvCxnSpPr>
          <p:cNvPr id="1412" name="Google Shape;1412;p48"/>
          <p:cNvCxnSpPr>
            <a:stCxn id="1401" idx="3"/>
            <a:endCxn id="1407" idx="1"/>
          </p:cNvCxnSpPr>
          <p:nvPr/>
        </p:nvCxnSpPr>
        <p:spPr>
          <a:xfrm>
            <a:off x="5664224" y="2836956"/>
            <a:ext cx="579300" cy="819600"/>
          </a:xfrm>
          <a:prstGeom prst="bentConnector3">
            <a:avLst>
              <a:gd fmla="val 50007" name="adj1"/>
            </a:avLst>
          </a:prstGeom>
          <a:noFill/>
          <a:ln cap="flat" cmpd="sng" w="9525">
            <a:solidFill>
              <a:schemeClr val="dk2"/>
            </a:solidFill>
            <a:prstDash val="solid"/>
            <a:round/>
            <a:headEnd len="med" w="med" type="none"/>
            <a:tailEnd len="med" w="med" type="none"/>
          </a:ln>
        </p:spPr>
      </p:cxnSp>
      <p:grpSp>
        <p:nvGrpSpPr>
          <p:cNvPr id="1413" name="Google Shape;1413;p48"/>
          <p:cNvGrpSpPr/>
          <p:nvPr/>
        </p:nvGrpSpPr>
        <p:grpSpPr>
          <a:xfrm>
            <a:off x="4400487" y="2114386"/>
            <a:ext cx="343188" cy="340414"/>
            <a:chOff x="-2310650" y="3958175"/>
            <a:chExt cx="293825" cy="291450"/>
          </a:xfrm>
        </p:grpSpPr>
        <p:sp>
          <p:nvSpPr>
            <p:cNvPr id="1414" name="Google Shape;1414;p4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4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Reviewing concepts is a good idea</a:t>
            </a:r>
            <a:endParaRPr/>
          </a:p>
        </p:txBody>
      </p:sp>
      <p:sp>
        <p:nvSpPr>
          <p:cNvPr id="1421" name="Google Shape;1421;p49"/>
          <p:cNvSpPr txBox="1"/>
          <p:nvPr>
            <p:ph idx="1" type="subTitle"/>
          </p:nvPr>
        </p:nvSpPr>
        <p:spPr>
          <a:xfrm>
            <a:off x="1031900" y="2114875"/>
            <a:ext cx="21306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422" name="Google Shape;1422;p49"/>
          <p:cNvSpPr txBox="1"/>
          <p:nvPr>
            <p:ph idx="2" type="subTitle"/>
          </p:nvPr>
        </p:nvSpPr>
        <p:spPr>
          <a:xfrm>
            <a:off x="3506695" y="2114875"/>
            <a:ext cx="21306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is the second planet from the Sun</a:t>
            </a:r>
            <a:endParaRPr/>
          </a:p>
        </p:txBody>
      </p:sp>
      <p:sp>
        <p:nvSpPr>
          <p:cNvPr id="1423" name="Google Shape;1423;p49"/>
          <p:cNvSpPr txBox="1"/>
          <p:nvPr>
            <p:ph idx="3" type="subTitle"/>
          </p:nvPr>
        </p:nvSpPr>
        <p:spPr>
          <a:xfrm>
            <a:off x="5981490" y="2114875"/>
            <a:ext cx="21306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1424" name="Google Shape;1424;p49"/>
          <p:cNvSpPr txBox="1"/>
          <p:nvPr>
            <p:ph idx="4" type="subTitle"/>
          </p:nvPr>
        </p:nvSpPr>
        <p:spPr>
          <a:xfrm>
            <a:off x="1031900" y="3571925"/>
            <a:ext cx="21306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sp>
        <p:nvSpPr>
          <p:cNvPr id="1425" name="Google Shape;1425;p49"/>
          <p:cNvSpPr txBox="1"/>
          <p:nvPr>
            <p:ph idx="5" type="subTitle"/>
          </p:nvPr>
        </p:nvSpPr>
        <p:spPr>
          <a:xfrm>
            <a:off x="3506695" y="3571925"/>
            <a:ext cx="21306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a gas giant and has several rings</a:t>
            </a:r>
            <a:endParaRPr/>
          </a:p>
        </p:txBody>
      </p:sp>
      <p:sp>
        <p:nvSpPr>
          <p:cNvPr id="1426" name="Google Shape;1426;p49"/>
          <p:cNvSpPr txBox="1"/>
          <p:nvPr>
            <p:ph idx="6" type="subTitle"/>
          </p:nvPr>
        </p:nvSpPr>
        <p:spPr>
          <a:xfrm>
            <a:off x="5981490" y="3571925"/>
            <a:ext cx="21306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a:t>
            </a:r>
            <a:r>
              <a:rPr lang="en"/>
              <a:t>s</a:t>
            </a:r>
            <a:r>
              <a:rPr lang="en"/>
              <a:t> the farthest planet from the Sun</a:t>
            </a:r>
            <a:endParaRPr/>
          </a:p>
        </p:txBody>
      </p:sp>
      <p:sp>
        <p:nvSpPr>
          <p:cNvPr id="1427" name="Google Shape;1427;p49"/>
          <p:cNvSpPr txBox="1"/>
          <p:nvPr>
            <p:ph idx="7" type="subTitle"/>
          </p:nvPr>
        </p:nvSpPr>
        <p:spPr>
          <a:xfrm>
            <a:off x="1031900" y="1686750"/>
            <a:ext cx="21306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428" name="Google Shape;1428;p49"/>
          <p:cNvSpPr txBox="1"/>
          <p:nvPr>
            <p:ph idx="8" type="subTitle"/>
          </p:nvPr>
        </p:nvSpPr>
        <p:spPr>
          <a:xfrm>
            <a:off x="3506700" y="1686750"/>
            <a:ext cx="21306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429" name="Google Shape;1429;p49"/>
          <p:cNvSpPr txBox="1"/>
          <p:nvPr>
            <p:ph idx="9" type="subTitle"/>
          </p:nvPr>
        </p:nvSpPr>
        <p:spPr>
          <a:xfrm>
            <a:off x="5981513" y="1686750"/>
            <a:ext cx="21306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430" name="Google Shape;1430;p49"/>
          <p:cNvSpPr txBox="1"/>
          <p:nvPr>
            <p:ph idx="13" type="subTitle"/>
          </p:nvPr>
        </p:nvSpPr>
        <p:spPr>
          <a:xfrm>
            <a:off x="1031900" y="3139147"/>
            <a:ext cx="21306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431" name="Google Shape;1431;p49"/>
          <p:cNvSpPr txBox="1"/>
          <p:nvPr>
            <p:ph idx="14" type="subTitle"/>
          </p:nvPr>
        </p:nvSpPr>
        <p:spPr>
          <a:xfrm>
            <a:off x="3506700" y="3139147"/>
            <a:ext cx="21306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432" name="Google Shape;1432;p49"/>
          <p:cNvSpPr txBox="1"/>
          <p:nvPr>
            <p:ph idx="15" type="subTitle"/>
          </p:nvPr>
        </p:nvSpPr>
        <p:spPr>
          <a:xfrm>
            <a:off x="5981513" y="3139147"/>
            <a:ext cx="21306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grpSp>
        <p:nvGrpSpPr>
          <p:cNvPr id="1437" name="Google Shape;1437;p50"/>
          <p:cNvGrpSpPr/>
          <p:nvPr/>
        </p:nvGrpSpPr>
        <p:grpSpPr>
          <a:xfrm>
            <a:off x="461425" y="511159"/>
            <a:ext cx="4242695" cy="4335728"/>
            <a:chOff x="461425" y="511159"/>
            <a:chExt cx="4242695" cy="4335728"/>
          </a:xfrm>
        </p:grpSpPr>
        <p:sp>
          <p:nvSpPr>
            <p:cNvPr id="1438" name="Google Shape;1438;p50"/>
            <p:cNvSpPr/>
            <p:nvPr/>
          </p:nvSpPr>
          <p:spPr>
            <a:xfrm rot="-8591740">
              <a:off x="1374124" y="1060910"/>
              <a:ext cx="2585971" cy="3344599"/>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0"/>
            <p:cNvSpPr/>
            <p:nvPr/>
          </p:nvSpPr>
          <p:spPr>
            <a:xfrm rot="-2700000">
              <a:off x="1265240" y="935661"/>
              <a:ext cx="2586104" cy="3344731"/>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0" name="Google Shape;1440;p50"/>
          <p:cNvSpPr txBox="1"/>
          <p:nvPr>
            <p:ph type="title"/>
          </p:nvPr>
        </p:nvSpPr>
        <p:spPr>
          <a:xfrm>
            <a:off x="4178400" y="1298575"/>
            <a:ext cx="4245600" cy="19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Awesome words</a:t>
            </a:r>
            <a:endParaRPr/>
          </a:p>
        </p:txBody>
      </p:sp>
      <p:pic>
        <p:nvPicPr>
          <p:cNvPr id="1441" name="Google Shape;1441;p50"/>
          <p:cNvPicPr preferRelativeResize="0"/>
          <p:nvPr>
            <p:ph idx="2" type="pic"/>
          </p:nvPr>
        </p:nvPicPr>
        <p:blipFill rotWithShape="1">
          <a:blip r:embed="rId3">
            <a:alphaModFix/>
          </a:blip>
          <a:srcRect b="0" l="13514" r="13514" t="0"/>
          <a:stretch/>
        </p:blipFill>
        <p:spPr>
          <a:xfrm>
            <a:off x="1202325" y="1298575"/>
            <a:ext cx="2760900" cy="2760900"/>
          </a:xfrm>
          <a:prstGeom prst="ellipse">
            <a:avLst/>
          </a:prstGeom>
        </p:spPr>
      </p:pic>
      <p:sp>
        <p:nvSpPr>
          <p:cNvPr id="1442" name="Google Shape;1442;p50"/>
          <p:cNvSpPr/>
          <p:nvPr/>
        </p:nvSpPr>
        <p:spPr>
          <a:xfrm rot="-4499988">
            <a:off x="5653834" y="2621329"/>
            <a:ext cx="1438524" cy="3171630"/>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5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Mixing elements!</a:t>
            </a:r>
            <a:endParaRPr>
              <a:solidFill>
                <a:schemeClr val="dk1"/>
              </a:solidFill>
            </a:endParaRPr>
          </a:p>
        </p:txBody>
      </p:sp>
      <p:sp>
        <p:nvSpPr>
          <p:cNvPr id="1448" name="Google Shape;1448;p51"/>
          <p:cNvSpPr txBox="1"/>
          <p:nvPr/>
        </p:nvSpPr>
        <p:spPr>
          <a:xfrm>
            <a:off x="4646092" y="1588750"/>
            <a:ext cx="1703400" cy="6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Saturn was named after a Roman god</a:t>
            </a:r>
            <a:endParaRPr>
              <a:solidFill>
                <a:schemeClr val="dk1"/>
              </a:solidFill>
              <a:latin typeface="Cabin"/>
              <a:ea typeface="Cabin"/>
              <a:cs typeface="Cabin"/>
              <a:sym typeface="Cabin"/>
            </a:endParaRPr>
          </a:p>
        </p:txBody>
      </p:sp>
      <p:sp>
        <p:nvSpPr>
          <p:cNvPr id="1449" name="Google Shape;1449;p51"/>
          <p:cNvSpPr txBox="1"/>
          <p:nvPr/>
        </p:nvSpPr>
        <p:spPr>
          <a:xfrm>
            <a:off x="4690740" y="3485650"/>
            <a:ext cx="16140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DM Serif Display"/>
                <a:ea typeface="DM Serif Display"/>
                <a:cs typeface="DM Serif Display"/>
                <a:sym typeface="DM Serif Display"/>
              </a:rPr>
              <a:t>30%</a:t>
            </a:r>
            <a:endParaRPr b="1" sz="2400">
              <a:solidFill>
                <a:schemeClr val="dk2"/>
              </a:solidFill>
              <a:latin typeface="DM Serif Display"/>
              <a:ea typeface="DM Serif Display"/>
              <a:cs typeface="DM Serif Display"/>
              <a:sym typeface="DM Serif Display"/>
            </a:endParaRPr>
          </a:p>
        </p:txBody>
      </p:sp>
      <p:cxnSp>
        <p:nvCxnSpPr>
          <p:cNvPr id="1450" name="Google Shape;1450;p51"/>
          <p:cNvCxnSpPr>
            <a:stCxn id="1451" idx="4"/>
            <a:endCxn id="1449" idx="0"/>
          </p:cNvCxnSpPr>
          <p:nvPr/>
        </p:nvCxnSpPr>
        <p:spPr>
          <a:xfrm>
            <a:off x="5497318" y="3298781"/>
            <a:ext cx="300" cy="186900"/>
          </a:xfrm>
          <a:prstGeom prst="straightConnector1">
            <a:avLst/>
          </a:prstGeom>
          <a:noFill/>
          <a:ln cap="flat" cmpd="sng" w="9525">
            <a:solidFill>
              <a:schemeClr val="dk2"/>
            </a:solidFill>
            <a:prstDash val="solid"/>
            <a:round/>
            <a:headEnd len="med" w="med" type="none"/>
            <a:tailEnd len="med" w="med" type="none"/>
          </a:ln>
        </p:spPr>
      </p:cxnSp>
      <p:cxnSp>
        <p:nvCxnSpPr>
          <p:cNvPr id="1452" name="Google Shape;1452;p51"/>
          <p:cNvCxnSpPr>
            <a:stCxn id="1451" idx="0"/>
            <a:endCxn id="1448" idx="2"/>
          </p:cNvCxnSpPr>
          <p:nvPr/>
        </p:nvCxnSpPr>
        <p:spPr>
          <a:xfrm flipH="1" rot="10800000">
            <a:off x="5497318" y="2231081"/>
            <a:ext cx="600" cy="263400"/>
          </a:xfrm>
          <a:prstGeom prst="straightConnector1">
            <a:avLst/>
          </a:prstGeom>
          <a:noFill/>
          <a:ln cap="flat" cmpd="sng" w="9525">
            <a:solidFill>
              <a:schemeClr val="dk2"/>
            </a:solidFill>
            <a:prstDash val="solid"/>
            <a:round/>
            <a:headEnd len="med" w="med" type="none"/>
            <a:tailEnd len="med" w="med" type="none"/>
          </a:ln>
        </p:spPr>
      </p:cxnSp>
      <p:sp>
        <p:nvSpPr>
          <p:cNvPr id="1453" name="Google Shape;1453;p51"/>
          <p:cNvSpPr txBox="1"/>
          <p:nvPr/>
        </p:nvSpPr>
        <p:spPr>
          <a:xfrm>
            <a:off x="3498150" y="4191775"/>
            <a:ext cx="21477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DM Serif Display"/>
                <a:ea typeface="DM Serif Display"/>
                <a:cs typeface="DM Serif Display"/>
                <a:sym typeface="DM Serif Display"/>
              </a:rPr>
              <a:t>Venus</a:t>
            </a:r>
            <a:endParaRPr b="1" sz="2400">
              <a:solidFill>
                <a:schemeClr val="dk1"/>
              </a:solidFill>
              <a:latin typeface="DM Serif Display"/>
              <a:ea typeface="DM Serif Display"/>
              <a:cs typeface="DM Serif Display"/>
              <a:sym typeface="DM Serif Display"/>
            </a:endParaRPr>
          </a:p>
        </p:txBody>
      </p:sp>
      <p:cxnSp>
        <p:nvCxnSpPr>
          <p:cNvPr id="1454" name="Google Shape;1454;p51"/>
          <p:cNvCxnSpPr>
            <a:stCxn id="1453" idx="3"/>
            <a:endCxn id="1455" idx="2"/>
          </p:cNvCxnSpPr>
          <p:nvPr/>
        </p:nvCxnSpPr>
        <p:spPr>
          <a:xfrm flipH="1" rot="10800000">
            <a:off x="5645850" y="3897175"/>
            <a:ext cx="1703400" cy="500400"/>
          </a:xfrm>
          <a:prstGeom prst="bentConnector2">
            <a:avLst/>
          </a:prstGeom>
          <a:noFill/>
          <a:ln cap="flat" cmpd="sng" w="9525">
            <a:solidFill>
              <a:schemeClr val="dk2"/>
            </a:solidFill>
            <a:prstDash val="solid"/>
            <a:round/>
            <a:headEnd len="med" w="med" type="none"/>
            <a:tailEnd len="med" w="med" type="none"/>
          </a:ln>
        </p:spPr>
      </p:cxnSp>
      <p:cxnSp>
        <p:nvCxnSpPr>
          <p:cNvPr id="1456" name="Google Shape;1456;p51"/>
          <p:cNvCxnSpPr>
            <a:stCxn id="1457" idx="0"/>
            <a:endCxn id="1458" idx="4"/>
          </p:cNvCxnSpPr>
          <p:nvPr/>
        </p:nvCxnSpPr>
        <p:spPr>
          <a:xfrm rot="10800000">
            <a:off x="1794781" y="3298750"/>
            <a:ext cx="0" cy="186900"/>
          </a:xfrm>
          <a:prstGeom prst="straightConnector1">
            <a:avLst/>
          </a:prstGeom>
          <a:noFill/>
          <a:ln cap="flat" cmpd="sng" w="9525">
            <a:solidFill>
              <a:schemeClr val="dk2"/>
            </a:solidFill>
            <a:prstDash val="solid"/>
            <a:round/>
            <a:headEnd len="med" w="med" type="none"/>
            <a:tailEnd len="med" w="med" type="none"/>
          </a:ln>
        </p:spPr>
      </p:cxnSp>
      <p:cxnSp>
        <p:nvCxnSpPr>
          <p:cNvPr id="1459" name="Google Shape;1459;p51"/>
          <p:cNvCxnSpPr>
            <a:stCxn id="1458" idx="0"/>
            <a:endCxn id="1460" idx="2"/>
          </p:cNvCxnSpPr>
          <p:nvPr/>
        </p:nvCxnSpPr>
        <p:spPr>
          <a:xfrm rot="10800000">
            <a:off x="1794731" y="2231081"/>
            <a:ext cx="0" cy="263400"/>
          </a:xfrm>
          <a:prstGeom prst="straightConnector1">
            <a:avLst/>
          </a:prstGeom>
          <a:noFill/>
          <a:ln cap="flat" cmpd="sng" w="9525">
            <a:solidFill>
              <a:schemeClr val="dk2"/>
            </a:solidFill>
            <a:prstDash val="solid"/>
            <a:round/>
            <a:headEnd len="med" w="med" type="none"/>
            <a:tailEnd len="med" w="med" type="none"/>
          </a:ln>
        </p:spPr>
      </p:cxnSp>
      <p:sp>
        <p:nvSpPr>
          <p:cNvPr id="1460" name="Google Shape;1460;p51"/>
          <p:cNvSpPr txBox="1"/>
          <p:nvPr/>
        </p:nvSpPr>
        <p:spPr>
          <a:xfrm>
            <a:off x="943075" y="1588750"/>
            <a:ext cx="1703400" cy="6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Despite being red, Mars is a cold place</a:t>
            </a:r>
            <a:endParaRPr>
              <a:solidFill>
                <a:schemeClr val="dk1"/>
              </a:solidFill>
              <a:latin typeface="Cabin"/>
              <a:ea typeface="Cabin"/>
              <a:cs typeface="Cabin"/>
              <a:sym typeface="Cabin"/>
            </a:endParaRPr>
          </a:p>
        </p:txBody>
      </p:sp>
      <p:sp>
        <p:nvSpPr>
          <p:cNvPr id="1457" name="Google Shape;1457;p51"/>
          <p:cNvSpPr txBox="1"/>
          <p:nvPr/>
        </p:nvSpPr>
        <p:spPr>
          <a:xfrm>
            <a:off x="987781" y="3485650"/>
            <a:ext cx="16140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DM Serif Display"/>
                <a:ea typeface="DM Serif Display"/>
                <a:cs typeface="DM Serif Display"/>
                <a:sym typeface="DM Serif Display"/>
              </a:rPr>
              <a:t>4</a:t>
            </a:r>
            <a:r>
              <a:rPr b="1" lang="en" sz="2400">
                <a:solidFill>
                  <a:schemeClr val="dk2"/>
                </a:solidFill>
                <a:latin typeface="DM Serif Display"/>
                <a:ea typeface="DM Serif Display"/>
                <a:cs typeface="DM Serif Display"/>
                <a:sym typeface="DM Serif Display"/>
              </a:rPr>
              <a:t>0%</a:t>
            </a:r>
            <a:endParaRPr b="1" sz="2400">
              <a:solidFill>
                <a:schemeClr val="dk2"/>
              </a:solidFill>
              <a:latin typeface="DM Serif Display"/>
              <a:ea typeface="DM Serif Display"/>
              <a:cs typeface="DM Serif Display"/>
              <a:sym typeface="DM Serif Display"/>
            </a:endParaRPr>
          </a:p>
        </p:txBody>
      </p:sp>
      <p:cxnSp>
        <p:nvCxnSpPr>
          <p:cNvPr id="1461" name="Google Shape;1461;p51"/>
          <p:cNvCxnSpPr>
            <a:stCxn id="1455" idx="0"/>
            <a:endCxn id="1462" idx="4"/>
          </p:cNvCxnSpPr>
          <p:nvPr/>
        </p:nvCxnSpPr>
        <p:spPr>
          <a:xfrm flipH="1" rot="10800000">
            <a:off x="7349219" y="3298750"/>
            <a:ext cx="300" cy="186900"/>
          </a:xfrm>
          <a:prstGeom prst="straightConnector1">
            <a:avLst/>
          </a:prstGeom>
          <a:noFill/>
          <a:ln cap="flat" cmpd="sng" w="9525">
            <a:solidFill>
              <a:schemeClr val="dk2"/>
            </a:solidFill>
            <a:prstDash val="solid"/>
            <a:round/>
            <a:headEnd len="med" w="med" type="none"/>
            <a:tailEnd len="med" w="med" type="none"/>
          </a:ln>
        </p:spPr>
      </p:cxnSp>
      <p:cxnSp>
        <p:nvCxnSpPr>
          <p:cNvPr id="1463" name="Google Shape;1463;p51"/>
          <p:cNvCxnSpPr>
            <a:stCxn id="1464" idx="2"/>
            <a:endCxn id="1462" idx="0"/>
          </p:cNvCxnSpPr>
          <p:nvPr/>
        </p:nvCxnSpPr>
        <p:spPr>
          <a:xfrm>
            <a:off x="7349300" y="2231050"/>
            <a:ext cx="300" cy="263400"/>
          </a:xfrm>
          <a:prstGeom prst="straightConnector1">
            <a:avLst/>
          </a:prstGeom>
          <a:noFill/>
          <a:ln cap="flat" cmpd="sng" w="9525">
            <a:solidFill>
              <a:schemeClr val="dk2"/>
            </a:solidFill>
            <a:prstDash val="solid"/>
            <a:round/>
            <a:headEnd len="med" w="med" type="none"/>
            <a:tailEnd len="med" w="med" type="none"/>
          </a:ln>
        </p:spPr>
      </p:cxnSp>
      <p:sp>
        <p:nvSpPr>
          <p:cNvPr id="1464" name="Google Shape;1464;p51"/>
          <p:cNvSpPr txBox="1"/>
          <p:nvPr/>
        </p:nvSpPr>
        <p:spPr>
          <a:xfrm>
            <a:off x="6497600" y="1588750"/>
            <a:ext cx="1703400" cy="6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Neptune is very far from the Sun</a:t>
            </a:r>
            <a:endParaRPr>
              <a:solidFill>
                <a:schemeClr val="dk1"/>
              </a:solidFill>
              <a:latin typeface="Cabin"/>
              <a:ea typeface="Cabin"/>
              <a:cs typeface="Cabin"/>
              <a:sym typeface="Cabin"/>
            </a:endParaRPr>
          </a:p>
        </p:txBody>
      </p:sp>
      <p:sp>
        <p:nvSpPr>
          <p:cNvPr id="1455" name="Google Shape;1455;p51"/>
          <p:cNvSpPr txBox="1"/>
          <p:nvPr/>
        </p:nvSpPr>
        <p:spPr>
          <a:xfrm>
            <a:off x="6542219" y="3485650"/>
            <a:ext cx="16140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DM Serif Display"/>
                <a:ea typeface="DM Serif Display"/>
                <a:cs typeface="DM Serif Display"/>
                <a:sym typeface="DM Serif Display"/>
              </a:rPr>
              <a:t>70</a:t>
            </a:r>
            <a:r>
              <a:rPr b="1" lang="en" sz="2400">
                <a:solidFill>
                  <a:schemeClr val="dk2"/>
                </a:solidFill>
                <a:latin typeface="DM Serif Display"/>
                <a:ea typeface="DM Serif Display"/>
                <a:cs typeface="DM Serif Display"/>
                <a:sym typeface="DM Serif Display"/>
              </a:rPr>
              <a:t>%</a:t>
            </a:r>
            <a:endParaRPr b="1" sz="2400">
              <a:solidFill>
                <a:schemeClr val="dk2"/>
              </a:solidFill>
              <a:latin typeface="DM Serif Display"/>
              <a:ea typeface="DM Serif Display"/>
              <a:cs typeface="DM Serif Display"/>
              <a:sym typeface="DM Serif Display"/>
            </a:endParaRPr>
          </a:p>
        </p:txBody>
      </p:sp>
      <p:cxnSp>
        <p:nvCxnSpPr>
          <p:cNvPr id="1465" name="Google Shape;1465;p51"/>
          <p:cNvCxnSpPr>
            <a:stCxn id="1453" idx="1"/>
            <a:endCxn id="1457" idx="2"/>
          </p:cNvCxnSpPr>
          <p:nvPr/>
        </p:nvCxnSpPr>
        <p:spPr>
          <a:xfrm rot="10800000">
            <a:off x="1794750" y="3897175"/>
            <a:ext cx="1703400" cy="500400"/>
          </a:xfrm>
          <a:prstGeom prst="bentConnector2">
            <a:avLst/>
          </a:prstGeom>
          <a:noFill/>
          <a:ln cap="flat" cmpd="sng" w="9525">
            <a:solidFill>
              <a:schemeClr val="dk2"/>
            </a:solidFill>
            <a:prstDash val="solid"/>
            <a:round/>
            <a:headEnd len="med" w="med" type="none"/>
            <a:tailEnd len="med" w="med" type="none"/>
          </a:ln>
        </p:spPr>
      </p:cxnSp>
      <p:sp>
        <p:nvSpPr>
          <p:cNvPr id="1466" name="Google Shape;1466;p51"/>
          <p:cNvSpPr txBox="1"/>
          <p:nvPr/>
        </p:nvSpPr>
        <p:spPr>
          <a:xfrm>
            <a:off x="2794583" y="1588750"/>
            <a:ext cx="1703400" cy="6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Earth is the third planet from the Sun</a:t>
            </a:r>
            <a:endParaRPr>
              <a:solidFill>
                <a:schemeClr val="dk1"/>
              </a:solidFill>
              <a:latin typeface="Cabin"/>
              <a:ea typeface="Cabin"/>
              <a:cs typeface="Cabin"/>
              <a:sym typeface="Cabin"/>
            </a:endParaRPr>
          </a:p>
        </p:txBody>
      </p:sp>
      <p:sp>
        <p:nvSpPr>
          <p:cNvPr id="1467" name="Google Shape;1467;p51"/>
          <p:cNvSpPr txBox="1"/>
          <p:nvPr/>
        </p:nvSpPr>
        <p:spPr>
          <a:xfrm>
            <a:off x="2839260" y="3485650"/>
            <a:ext cx="16140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DM Serif Display"/>
                <a:ea typeface="DM Serif Display"/>
                <a:cs typeface="DM Serif Display"/>
                <a:sym typeface="DM Serif Display"/>
              </a:rPr>
              <a:t>25</a:t>
            </a:r>
            <a:r>
              <a:rPr b="1" lang="en" sz="2400">
                <a:solidFill>
                  <a:schemeClr val="dk2"/>
                </a:solidFill>
                <a:latin typeface="DM Serif Display"/>
                <a:ea typeface="DM Serif Display"/>
                <a:cs typeface="DM Serif Display"/>
                <a:sym typeface="DM Serif Display"/>
              </a:rPr>
              <a:t>%</a:t>
            </a:r>
            <a:endParaRPr b="1" sz="2400">
              <a:solidFill>
                <a:schemeClr val="dk2"/>
              </a:solidFill>
              <a:latin typeface="DM Serif Display"/>
              <a:ea typeface="DM Serif Display"/>
              <a:cs typeface="DM Serif Display"/>
              <a:sym typeface="DM Serif Display"/>
            </a:endParaRPr>
          </a:p>
        </p:txBody>
      </p:sp>
      <p:cxnSp>
        <p:nvCxnSpPr>
          <p:cNvPr id="1468" name="Google Shape;1468;p51"/>
          <p:cNvCxnSpPr>
            <a:stCxn id="1466" idx="2"/>
            <a:endCxn id="1469" idx="0"/>
          </p:cNvCxnSpPr>
          <p:nvPr/>
        </p:nvCxnSpPr>
        <p:spPr>
          <a:xfrm flipH="1">
            <a:off x="3645083" y="2231050"/>
            <a:ext cx="1200" cy="263400"/>
          </a:xfrm>
          <a:prstGeom prst="straightConnector1">
            <a:avLst/>
          </a:prstGeom>
          <a:noFill/>
          <a:ln cap="flat" cmpd="sng" w="9525">
            <a:solidFill>
              <a:schemeClr val="dk2"/>
            </a:solidFill>
            <a:prstDash val="solid"/>
            <a:round/>
            <a:headEnd len="med" w="med" type="none"/>
            <a:tailEnd len="med" w="med" type="none"/>
          </a:ln>
        </p:spPr>
      </p:cxnSp>
      <p:cxnSp>
        <p:nvCxnSpPr>
          <p:cNvPr id="1470" name="Google Shape;1470;p51"/>
          <p:cNvCxnSpPr>
            <a:stCxn id="1469" idx="4"/>
            <a:endCxn id="1467" idx="0"/>
          </p:cNvCxnSpPr>
          <p:nvPr/>
        </p:nvCxnSpPr>
        <p:spPr>
          <a:xfrm>
            <a:off x="3645018" y="3298781"/>
            <a:ext cx="1200" cy="186900"/>
          </a:xfrm>
          <a:prstGeom prst="straightConnector1">
            <a:avLst/>
          </a:prstGeom>
          <a:noFill/>
          <a:ln cap="flat" cmpd="sng" w="9525">
            <a:solidFill>
              <a:schemeClr val="dk2"/>
            </a:solidFill>
            <a:prstDash val="solid"/>
            <a:round/>
            <a:headEnd len="med" w="med" type="none"/>
            <a:tailEnd len="med" w="med" type="none"/>
          </a:ln>
        </p:spPr>
      </p:cxnSp>
      <p:cxnSp>
        <p:nvCxnSpPr>
          <p:cNvPr id="1471" name="Google Shape;1471;p51"/>
          <p:cNvCxnSpPr>
            <a:stCxn id="1467" idx="2"/>
            <a:endCxn id="1453" idx="0"/>
          </p:cNvCxnSpPr>
          <p:nvPr/>
        </p:nvCxnSpPr>
        <p:spPr>
          <a:xfrm flipH="1" rot="-5400000">
            <a:off x="3961860" y="3581650"/>
            <a:ext cx="294600" cy="925800"/>
          </a:xfrm>
          <a:prstGeom prst="bentConnector3">
            <a:avLst>
              <a:gd fmla="val 49987" name="adj1"/>
            </a:avLst>
          </a:prstGeom>
          <a:noFill/>
          <a:ln cap="flat" cmpd="sng" w="9525">
            <a:solidFill>
              <a:schemeClr val="dk2"/>
            </a:solidFill>
            <a:prstDash val="solid"/>
            <a:round/>
            <a:headEnd len="med" w="med" type="none"/>
            <a:tailEnd len="med" w="med" type="none"/>
          </a:ln>
        </p:spPr>
      </p:cxnSp>
      <p:cxnSp>
        <p:nvCxnSpPr>
          <p:cNvPr id="1472" name="Google Shape;1472;p51"/>
          <p:cNvCxnSpPr>
            <a:stCxn id="1453" idx="0"/>
            <a:endCxn id="1449" idx="2"/>
          </p:cNvCxnSpPr>
          <p:nvPr/>
        </p:nvCxnSpPr>
        <p:spPr>
          <a:xfrm rot="-5400000">
            <a:off x="4887600" y="3581575"/>
            <a:ext cx="294600" cy="925800"/>
          </a:xfrm>
          <a:prstGeom prst="bentConnector3">
            <a:avLst>
              <a:gd fmla="val 49987" name="adj1"/>
            </a:avLst>
          </a:prstGeom>
          <a:noFill/>
          <a:ln cap="flat" cmpd="sng" w="9525">
            <a:solidFill>
              <a:schemeClr val="dk2"/>
            </a:solidFill>
            <a:prstDash val="solid"/>
            <a:round/>
            <a:headEnd len="med" w="med" type="none"/>
            <a:tailEnd len="med" w="med" type="none"/>
          </a:ln>
        </p:spPr>
      </p:cxnSp>
      <p:sp>
        <p:nvSpPr>
          <p:cNvPr id="1458" name="Google Shape;1458;p51"/>
          <p:cNvSpPr/>
          <p:nvPr/>
        </p:nvSpPr>
        <p:spPr>
          <a:xfrm>
            <a:off x="1392581" y="2494481"/>
            <a:ext cx="804300" cy="804300"/>
          </a:xfrm>
          <a:prstGeom prst="donut">
            <a:avLst>
              <a:gd fmla="val 768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1473" name="Google Shape;1473;p51"/>
          <p:cNvSpPr/>
          <p:nvPr/>
        </p:nvSpPr>
        <p:spPr>
          <a:xfrm rot="5400000">
            <a:off x="1352273" y="2454238"/>
            <a:ext cx="885000" cy="885000"/>
          </a:xfrm>
          <a:prstGeom prst="blockArc">
            <a:avLst>
              <a:gd fmla="val 10777224" name="adj1"/>
              <a:gd fmla="val 19788980" name="adj2"/>
              <a:gd fmla="val 1804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1469" name="Google Shape;1469;p51"/>
          <p:cNvSpPr/>
          <p:nvPr/>
        </p:nvSpPr>
        <p:spPr>
          <a:xfrm>
            <a:off x="3242868" y="2494481"/>
            <a:ext cx="804300" cy="804300"/>
          </a:xfrm>
          <a:prstGeom prst="donut">
            <a:avLst>
              <a:gd fmla="val 768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1474" name="Google Shape;1474;p51"/>
          <p:cNvSpPr/>
          <p:nvPr/>
        </p:nvSpPr>
        <p:spPr>
          <a:xfrm rot="5400000">
            <a:off x="3202561" y="2454238"/>
            <a:ext cx="885000" cy="885000"/>
          </a:xfrm>
          <a:prstGeom prst="blockArc">
            <a:avLst>
              <a:gd fmla="val 10720063" name="adj1"/>
              <a:gd fmla="val 16174125" name="adj2"/>
              <a:gd fmla="val 17536"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1451" name="Google Shape;1451;p51"/>
          <p:cNvSpPr/>
          <p:nvPr/>
        </p:nvSpPr>
        <p:spPr>
          <a:xfrm>
            <a:off x="5095168" y="2494481"/>
            <a:ext cx="804300" cy="804300"/>
          </a:xfrm>
          <a:prstGeom prst="donut">
            <a:avLst>
              <a:gd fmla="val 768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1475" name="Google Shape;1475;p51"/>
          <p:cNvSpPr/>
          <p:nvPr/>
        </p:nvSpPr>
        <p:spPr>
          <a:xfrm rot="5400000">
            <a:off x="5054861" y="2454238"/>
            <a:ext cx="885000" cy="885000"/>
          </a:xfrm>
          <a:prstGeom prst="blockArc">
            <a:avLst>
              <a:gd fmla="val 10755712" name="adj1"/>
              <a:gd fmla="val 17215594" name="adj2"/>
              <a:gd fmla="val 17792"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1462" name="Google Shape;1462;p51"/>
          <p:cNvSpPr/>
          <p:nvPr/>
        </p:nvSpPr>
        <p:spPr>
          <a:xfrm>
            <a:off x="6947468" y="2494481"/>
            <a:ext cx="804300" cy="804300"/>
          </a:xfrm>
          <a:prstGeom prst="donut">
            <a:avLst>
              <a:gd fmla="val 768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1476" name="Google Shape;1476;p51"/>
          <p:cNvSpPr/>
          <p:nvPr/>
        </p:nvSpPr>
        <p:spPr>
          <a:xfrm rot="5400000">
            <a:off x="6907161" y="2454238"/>
            <a:ext cx="885000" cy="885000"/>
          </a:xfrm>
          <a:prstGeom prst="blockArc">
            <a:avLst>
              <a:gd fmla="val 10794214" name="adj1"/>
              <a:gd fmla="val 4004778" name="adj2"/>
              <a:gd fmla="val 17906"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grpSp>
        <p:nvGrpSpPr>
          <p:cNvPr id="1481" name="Google Shape;1481;p52"/>
          <p:cNvGrpSpPr/>
          <p:nvPr/>
        </p:nvGrpSpPr>
        <p:grpSpPr>
          <a:xfrm>
            <a:off x="4423412" y="331310"/>
            <a:ext cx="4485840" cy="4480878"/>
            <a:chOff x="4423412" y="331310"/>
            <a:chExt cx="4485840" cy="4480878"/>
          </a:xfrm>
        </p:grpSpPr>
        <p:sp>
          <p:nvSpPr>
            <p:cNvPr id="1482" name="Google Shape;1482;p52"/>
            <p:cNvSpPr/>
            <p:nvPr/>
          </p:nvSpPr>
          <p:spPr>
            <a:xfrm flipH="1" rot="8084524">
              <a:off x="5283997" y="783838"/>
              <a:ext cx="2764670" cy="3575820"/>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2"/>
            <p:cNvSpPr/>
            <p:nvPr/>
          </p:nvSpPr>
          <p:spPr>
            <a:xfrm flipH="1" rot="6455879">
              <a:off x="5353559" y="831018"/>
              <a:ext cx="2765058" cy="3576181"/>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4" name="Google Shape;1484;p52"/>
          <p:cNvSpPr txBox="1"/>
          <p:nvPr>
            <p:ph type="title"/>
          </p:nvPr>
        </p:nvSpPr>
        <p:spPr>
          <a:xfrm>
            <a:off x="720000" y="3533988"/>
            <a:ext cx="4082400" cy="4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—Someone Famous</a:t>
            </a:r>
            <a:endParaRPr/>
          </a:p>
        </p:txBody>
      </p:sp>
      <p:sp>
        <p:nvSpPr>
          <p:cNvPr id="1485" name="Google Shape;1485;p52"/>
          <p:cNvSpPr txBox="1"/>
          <p:nvPr>
            <p:ph idx="1" type="subTitle"/>
          </p:nvPr>
        </p:nvSpPr>
        <p:spPr>
          <a:xfrm>
            <a:off x="720000" y="1062813"/>
            <a:ext cx="4082400" cy="242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pic>
        <p:nvPicPr>
          <p:cNvPr id="1486" name="Google Shape;1486;p52"/>
          <p:cNvPicPr preferRelativeResize="0"/>
          <p:nvPr>
            <p:ph idx="2" type="pic"/>
          </p:nvPr>
        </p:nvPicPr>
        <p:blipFill rotWithShape="1">
          <a:blip r:embed="rId3">
            <a:alphaModFix/>
          </a:blip>
          <a:srcRect b="685" l="0" r="2133" t="34070"/>
          <a:stretch/>
        </p:blipFill>
        <p:spPr>
          <a:xfrm>
            <a:off x="5134975" y="1040400"/>
            <a:ext cx="3062700" cy="3062700"/>
          </a:xfrm>
          <a:prstGeom prst="ellipse">
            <a:avLst/>
          </a:prstGeom>
        </p:spPr>
      </p:pic>
      <p:grpSp>
        <p:nvGrpSpPr>
          <p:cNvPr id="1487" name="Google Shape;1487;p52"/>
          <p:cNvGrpSpPr/>
          <p:nvPr/>
        </p:nvGrpSpPr>
        <p:grpSpPr>
          <a:xfrm>
            <a:off x="4256650" y="3810150"/>
            <a:ext cx="1051575" cy="1041825"/>
            <a:chOff x="572550" y="1147050"/>
            <a:chExt cx="1051575" cy="1041825"/>
          </a:xfrm>
        </p:grpSpPr>
        <p:sp>
          <p:nvSpPr>
            <p:cNvPr id="1488" name="Google Shape;1488;p52"/>
            <p:cNvSpPr/>
            <p:nvPr/>
          </p:nvSpPr>
          <p:spPr>
            <a:xfrm>
              <a:off x="1016925" y="1147050"/>
              <a:ext cx="372950" cy="504200"/>
            </a:xfrm>
            <a:custGeom>
              <a:rect b="b" l="l" r="r" t="t"/>
              <a:pathLst>
                <a:path extrusionOk="0" h="20168" w="14918">
                  <a:moveTo>
                    <a:pt x="10669" y="0"/>
                  </a:moveTo>
                  <a:cubicBezTo>
                    <a:pt x="7589" y="0"/>
                    <a:pt x="4564" y="1707"/>
                    <a:pt x="2709" y="4175"/>
                  </a:cubicBezTo>
                  <a:cubicBezTo>
                    <a:pt x="779" y="6642"/>
                    <a:pt x="0" y="9889"/>
                    <a:pt x="316" y="12988"/>
                  </a:cubicBezTo>
                  <a:cubicBezTo>
                    <a:pt x="464" y="14917"/>
                    <a:pt x="928" y="17014"/>
                    <a:pt x="1856" y="18628"/>
                  </a:cubicBezTo>
                  <a:cubicBezTo>
                    <a:pt x="2454" y="19764"/>
                    <a:pt x="3377" y="20168"/>
                    <a:pt x="4406" y="20168"/>
                  </a:cubicBezTo>
                  <a:cubicBezTo>
                    <a:pt x="5898" y="20168"/>
                    <a:pt x="7614" y="19320"/>
                    <a:pt x="8888" y="18628"/>
                  </a:cubicBezTo>
                  <a:cubicBezTo>
                    <a:pt x="11448" y="17237"/>
                    <a:pt x="13693" y="14992"/>
                    <a:pt x="14379" y="12060"/>
                  </a:cubicBezTo>
                  <a:cubicBezTo>
                    <a:pt x="14918" y="9963"/>
                    <a:pt x="14546" y="7737"/>
                    <a:pt x="13767" y="5715"/>
                  </a:cubicBezTo>
                  <a:cubicBezTo>
                    <a:pt x="12988" y="3711"/>
                    <a:pt x="11838" y="1855"/>
                    <a:pt x="106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2"/>
            <p:cNvSpPr/>
            <p:nvPr/>
          </p:nvSpPr>
          <p:spPr>
            <a:xfrm>
              <a:off x="1092525" y="1556800"/>
              <a:ext cx="531600" cy="325600"/>
            </a:xfrm>
            <a:custGeom>
              <a:rect b="b" l="l" r="r" t="t"/>
              <a:pathLst>
                <a:path extrusionOk="0" h="13024" w="21264">
                  <a:moveTo>
                    <a:pt x="6336" y="1"/>
                  </a:moveTo>
                  <a:cubicBezTo>
                    <a:pt x="5817" y="1"/>
                    <a:pt x="5299" y="48"/>
                    <a:pt x="4787" y="160"/>
                  </a:cubicBezTo>
                  <a:cubicBezTo>
                    <a:pt x="3247" y="457"/>
                    <a:pt x="1392" y="1552"/>
                    <a:pt x="761" y="3092"/>
                  </a:cubicBezTo>
                  <a:cubicBezTo>
                    <a:pt x="0" y="4706"/>
                    <a:pt x="854" y="6877"/>
                    <a:pt x="1782" y="8194"/>
                  </a:cubicBezTo>
                  <a:cubicBezTo>
                    <a:pt x="3396" y="10587"/>
                    <a:pt x="5956" y="12294"/>
                    <a:pt x="8739" y="12832"/>
                  </a:cubicBezTo>
                  <a:cubicBezTo>
                    <a:pt x="9404" y="12961"/>
                    <a:pt x="10082" y="13024"/>
                    <a:pt x="10760" y="13024"/>
                  </a:cubicBezTo>
                  <a:cubicBezTo>
                    <a:pt x="12920" y="13024"/>
                    <a:pt x="15082" y="12386"/>
                    <a:pt x="16847" y="11200"/>
                  </a:cubicBezTo>
                  <a:cubicBezTo>
                    <a:pt x="18703" y="9975"/>
                    <a:pt x="20094" y="8268"/>
                    <a:pt x="21263" y="6413"/>
                  </a:cubicBezTo>
                  <a:cubicBezTo>
                    <a:pt x="18016" y="3704"/>
                    <a:pt x="14139" y="1774"/>
                    <a:pt x="10131" y="624"/>
                  </a:cubicBezTo>
                  <a:cubicBezTo>
                    <a:pt x="8914" y="293"/>
                    <a:pt x="7623" y="1"/>
                    <a:pt x="63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2"/>
            <p:cNvSpPr/>
            <p:nvPr/>
          </p:nvSpPr>
          <p:spPr>
            <a:xfrm>
              <a:off x="690375" y="1330775"/>
              <a:ext cx="396150" cy="352200"/>
            </a:xfrm>
            <a:custGeom>
              <a:rect b="b" l="l" r="r" t="t"/>
              <a:pathLst>
                <a:path extrusionOk="0" h="14088" w="15846">
                  <a:moveTo>
                    <a:pt x="3071" y="1"/>
                  </a:moveTo>
                  <a:cubicBezTo>
                    <a:pt x="2040" y="1"/>
                    <a:pt x="1006" y="128"/>
                    <a:pt x="0" y="388"/>
                  </a:cubicBezTo>
                  <a:cubicBezTo>
                    <a:pt x="705" y="4396"/>
                    <a:pt x="1540" y="8737"/>
                    <a:pt x="4490" y="11428"/>
                  </a:cubicBezTo>
                  <a:cubicBezTo>
                    <a:pt x="6144" y="12905"/>
                    <a:pt x="8739" y="14088"/>
                    <a:pt x="11133" y="14088"/>
                  </a:cubicBezTo>
                  <a:cubicBezTo>
                    <a:pt x="11746" y="14088"/>
                    <a:pt x="12346" y="14010"/>
                    <a:pt x="12914" y="13840"/>
                  </a:cubicBezTo>
                  <a:cubicBezTo>
                    <a:pt x="15845" y="12912"/>
                    <a:pt x="15307" y="9813"/>
                    <a:pt x="14379" y="7568"/>
                  </a:cubicBezTo>
                  <a:cubicBezTo>
                    <a:pt x="13693" y="5861"/>
                    <a:pt x="12673" y="4321"/>
                    <a:pt x="11281" y="3171"/>
                  </a:cubicBezTo>
                  <a:cubicBezTo>
                    <a:pt x="9095" y="1096"/>
                    <a:pt x="6095" y="1"/>
                    <a:pt x="30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2"/>
            <p:cNvSpPr/>
            <p:nvPr/>
          </p:nvSpPr>
          <p:spPr>
            <a:xfrm>
              <a:off x="572550" y="1621850"/>
              <a:ext cx="481025" cy="313300"/>
            </a:xfrm>
            <a:custGeom>
              <a:rect b="b" l="l" r="r" t="t"/>
              <a:pathLst>
                <a:path extrusionOk="0" h="12532" w="19241">
                  <a:moveTo>
                    <a:pt x="13362" y="0"/>
                  </a:moveTo>
                  <a:cubicBezTo>
                    <a:pt x="13031" y="0"/>
                    <a:pt x="12702" y="9"/>
                    <a:pt x="12376" y="26"/>
                  </a:cubicBezTo>
                  <a:cubicBezTo>
                    <a:pt x="10669" y="100"/>
                    <a:pt x="8962" y="564"/>
                    <a:pt x="7422" y="1269"/>
                  </a:cubicBezTo>
                  <a:cubicBezTo>
                    <a:pt x="3860" y="2957"/>
                    <a:pt x="1002" y="6278"/>
                    <a:pt x="0" y="10156"/>
                  </a:cubicBezTo>
                  <a:cubicBezTo>
                    <a:pt x="1615" y="11232"/>
                    <a:pt x="3470" y="12012"/>
                    <a:pt x="5418" y="12308"/>
                  </a:cubicBezTo>
                  <a:cubicBezTo>
                    <a:pt x="6200" y="12457"/>
                    <a:pt x="6999" y="12531"/>
                    <a:pt x="7798" y="12531"/>
                  </a:cubicBezTo>
                  <a:cubicBezTo>
                    <a:pt x="10395" y="12531"/>
                    <a:pt x="12992" y="11745"/>
                    <a:pt x="14992" y="10156"/>
                  </a:cubicBezTo>
                  <a:cubicBezTo>
                    <a:pt x="17237" y="8375"/>
                    <a:pt x="18703" y="5740"/>
                    <a:pt x="19018" y="2957"/>
                  </a:cubicBezTo>
                  <a:cubicBezTo>
                    <a:pt x="19092" y="2419"/>
                    <a:pt x="19241" y="1566"/>
                    <a:pt x="18944" y="1176"/>
                  </a:cubicBezTo>
                  <a:cubicBezTo>
                    <a:pt x="18554" y="712"/>
                    <a:pt x="17311" y="564"/>
                    <a:pt x="16847" y="415"/>
                  </a:cubicBezTo>
                  <a:cubicBezTo>
                    <a:pt x="15707" y="112"/>
                    <a:pt x="14522" y="0"/>
                    <a:pt x="133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2"/>
            <p:cNvSpPr/>
            <p:nvPr/>
          </p:nvSpPr>
          <p:spPr>
            <a:xfrm>
              <a:off x="982125" y="1692800"/>
              <a:ext cx="353950" cy="496075"/>
            </a:xfrm>
            <a:custGeom>
              <a:rect b="b" l="l" r="r" t="t"/>
              <a:pathLst>
                <a:path extrusionOk="0" h="19843" w="14158">
                  <a:moveTo>
                    <a:pt x="5721" y="0"/>
                  </a:moveTo>
                  <a:cubicBezTo>
                    <a:pt x="5153" y="0"/>
                    <a:pt x="4584" y="63"/>
                    <a:pt x="4027" y="194"/>
                  </a:cubicBezTo>
                  <a:cubicBezTo>
                    <a:pt x="1318" y="899"/>
                    <a:pt x="75" y="4758"/>
                    <a:pt x="75" y="7151"/>
                  </a:cubicBezTo>
                  <a:cubicBezTo>
                    <a:pt x="1" y="9860"/>
                    <a:pt x="1095" y="12421"/>
                    <a:pt x="2709" y="14499"/>
                  </a:cubicBezTo>
                  <a:cubicBezTo>
                    <a:pt x="4342" y="16669"/>
                    <a:pt x="6420" y="18376"/>
                    <a:pt x="8665" y="19842"/>
                  </a:cubicBezTo>
                  <a:cubicBezTo>
                    <a:pt x="10521" y="17597"/>
                    <a:pt x="12302" y="15129"/>
                    <a:pt x="13230" y="12346"/>
                  </a:cubicBezTo>
                  <a:cubicBezTo>
                    <a:pt x="14157" y="9563"/>
                    <a:pt x="14157" y="6316"/>
                    <a:pt x="12599" y="3830"/>
                  </a:cubicBezTo>
                  <a:cubicBezTo>
                    <a:pt x="11200" y="1463"/>
                    <a:pt x="8465" y="0"/>
                    <a:pt x="57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2"/>
            <p:cNvSpPr/>
            <p:nvPr/>
          </p:nvSpPr>
          <p:spPr>
            <a:xfrm>
              <a:off x="1049850" y="1185550"/>
              <a:ext cx="106250" cy="435100"/>
            </a:xfrm>
            <a:custGeom>
              <a:rect b="b" l="l" r="r" t="t"/>
              <a:pathLst>
                <a:path extrusionOk="0" h="17404" w="4250">
                  <a:moveTo>
                    <a:pt x="4249" y="0"/>
                  </a:moveTo>
                  <a:lnTo>
                    <a:pt x="3563" y="464"/>
                  </a:lnTo>
                  <a:cubicBezTo>
                    <a:pt x="1077" y="5028"/>
                    <a:pt x="0" y="10372"/>
                    <a:pt x="706" y="15622"/>
                  </a:cubicBezTo>
                  <a:lnTo>
                    <a:pt x="706" y="15938"/>
                  </a:lnTo>
                  <a:cubicBezTo>
                    <a:pt x="780" y="16309"/>
                    <a:pt x="854" y="16773"/>
                    <a:pt x="928" y="17237"/>
                  </a:cubicBezTo>
                  <a:cubicBezTo>
                    <a:pt x="928" y="17329"/>
                    <a:pt x="1002" y="17404"/>
                    <a:pt x="1077" y="17404"/>
                  </a:cubicBezTo>
                  <a:lnTo>
                    <a:pt x="1169" y="17404"/>
                  </a:lnTo>
                  <a:cubicBezTo>
                    <a:pt x="1244" y="17404"/>
                    <a:pt x="1318" y="17329"/>
                    <a:pt x="1318" y="17162"/>
                  </a:cubicBezTo>
                  <a:cubicBezTo>
                    <a:pt x="149" y="11299"/>
                    <a:pt x="1244" y="5102"/>
                    <a:pt x="42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2"/>
            <p:cNvSpPr/>
            <p:nvPr/>
          </p:nvSpPr>
          <p:spPr>
            <a:xfrm>
              <a:off x="1067475" y="1576100"/>
              <a:ext cx="25" cy="7900"/>
            </a:xfrm>
            <a:custGeom>
              <a:rect b="b" l="l" r="r" t="t"/>
              <a:pathLst>
                <a:path extrusionOk="0" h="316" w="1">
                  <a:moveTo>
                    <a:pt x="1" y="0"/>
                  </a:moveTo>
                  <a:lnTo>
                    <a:pt x="1" y="31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2"/>
            <p:cNvSpPr/>
            <p:nvPr/>
          </p:nvSpPr>
          <p:spPr>
            <a:xfrm>
              <a:off x="1074900" y="1150750"/>
              <a:ext cx="168400" cy="460150"/>
            </a:xfrm>
            <a:custGeom>
              <a:rect b="b" l="l" r="r" t="t"/>
              <a:pathLst>
                <a:path extrusionOk="0" h="18406" w="6736">
                  <a:moveTo>
                    <a:pt x="6735" y="0"/>
                  </a:moveTo>
                  <a:cubicBezTo>
                    <a:pt x="6569" y="0"/>
                    <a:pt x="6420" y="75"/>
                    <a:pt x="6197" y="75"/>
                  </a:cubicBezTo>
                  <a:cubicBezTo>
                    <a:pt x="4639" y="2561"/>
                    <a:pt x="3173" y="4880"/>
                    <a:pt x="2171" y="7348"/>
                  </a:cubicBezTo>
                  <a:cubicBezTo>
                    <a:pt x="538" y="11207"/>
                    <a:pt x="0" y="14918"/>
                    <a:pt x="631" y="18257"/>
                  </a:cubicBezTo>
                  <a:cubicBezTo>
                    <a:pt x="631" y="18332"/>
                    <a:pt x="705" y="18406"/>
                    <a:pt x="780" y="18406"/>
                  </a:cubicBezTo>
                  <a:lnTo>
                    <a:pt x="854" y="18406"/>
                  </a:lnTo>
                  <a:cubicBezTo>
                    <a:pt x="928" y="18406"/>
                    <a:pt x="1002" y="18332"/>
                    <a:pt x="1002" y="18165"/>
                  </a:cubicBezTo>
                  <a:cubicBezTo>
                    <a:pt x="390" y="14918"/>
                    <a:pt x="928" y="11300"/>
                    <a:pt x="2487" y="7496"/>
                  </a:cubicBezTo>
                  <a:cubicBezTo>
                    <a:pt x="3563" y="4880"/>
                    <a:pt x="5029" y="2487"/>
                    <a:pt x="6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2"/>
            <p:cNvSpPr/>
            <p:nvPr/>
          </p:nvSpPr>
          <p:spPr>
            <a:xfrm>
              <a:off x="1171850" y="1206875"/>
              <a:ext cx="206425" cy="367400"/>
            </a:xfrm>
            <a:custGeom>
              <a:rect b="b" l="l" r="r" t="t"/>
              <a:pathLst>
                <a:path extrusionOk="0" h="14696" w="8257">
                  <a:moveTo>
                    <a:pt x="8182" y="5251"/>
                  </a:moveTo>
                  <a:cubicBezTo>
                    <a:pt x="6717" y="8498"/>
                    <a:pt x="4713" y="11522"/>
                    <a:pt x="2152" y="14064"/>
                  </a:cubicBezTo>
                  <a:cubicBezTo>
                    <a:pt x="2394" y="13990"/>
                    <a:pt x="2542" y="13990"/>
                    <a:pt x="2783" y="13990"/>
                  </a:cubicBezTo>
                  <a:cubicBezTo>
                    <a:pt x="5010" y="11597"/>
                    <a:pt x="6865" y="8888"/>
                    <a:pt x="8257" y="5882"/>
                  </a:cubicBezTo>
                  <a:cubicBezTo>
                    <a:pt x="8257" y="5641"/>
                    <a:pt x="8182" y="5492"/>
                    <a:pt x="8182" y="5251"/>
                  </a:cubicBezTo>
                  <a:close/>
                  <a:moveTo>
                    <a:pt x="5937" y="0"/>
                  </a:moveTo>
                  <a:cubicBezTo>
                    <a:pt x="4936" y="5251"/>
                    <a:pt x="2857" y="10205"/>
                    <a:pt x="0" y="14695"/>
                  </a:cubicBezTo>
                  <a:cubicBezTo>
                    <a:pt x="223" y="14621"/>
                    <a:pt x="371" y="14528"/>
                    <a:pt x="612" y="14454"/>
                  </a:cubicBezTo>
                  <a:cubicBezTo>
                    <a:pt x="3247" y="10131"/>
                    <a:pt x="5177" y="5418"/>
                    <a:pt x="6253" y="539"/>
                  </a:cubicBezTo>
                  <a:cubicBezTo>
                    <a:pt x="6179" y="316"/>
                    <a:pt x="6104" y="149"/>
                    <a:pt x="5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2"/>
            <p:cNvSpPr/>
            <p:nvPr/>
          </p:nvSpPr>
          <p:spPr>
            <a:xfrm>
              <a:off x="1137050" y="1556625"/>
              <a:ext cx="104400" cy="73775"/>
            </a:xfrm>
            <a:custGeom>
              <a:rect b="b" l="l" r="r" t="t"/>
              <a:pathLst>
                <a:path extrusionOk="0" h="2951" w="4176">
                  <a:moveTo>
                    <a:pt x="4175" y="0"/>
                  </a:moveTo>
                  <a:cubicBezTo>
                    <a:pt x="3934" y="0"/>
                    <a:pt x="3786" y="0"/>
                    <a:pt x="3544" y="74"/>
                  </a:cubicBezTo>
                  <a:cubicBezTo>
                    <a:pt x="2617" y="1002"/>
                    <a:pt x="1541" y="1930"/>
                    <a:pt x="372" y="2783"/>
                  </a:cubicBezTo>
                  <a:cubicBezTo>
                    <a:pt x="1003" y="2022"/>
                    <a:pt x="1466" y="1243"/>
                    <a:pt x="2004" y="464"/>
                  </a:cubicBezTo>
                  <a:lnTo>
                    <a:pt x="2004" y="464"/>
                  </a:lnTo>
                  <a:cubicBezTo>
                    <a:pt x="1763" y="538"/>
                    <a:pt x="1615" y="631"/>
                    <a:pt x="1392" y="705"/>
                  </a:cubicBezTo>
                  <a:cubicBezTo>
                    <a:pt x="1003" y="1392"/>
                    <a:pt x="539" y="2022"/>
                    <a:pt x="75" y="2635"/>
                  </a:cubicBezTo>
                  <a:cubicBezTo>
                    <a:pt x="1" y="2709"/>
                    <a:pt x="75" y="2783"/>
                    <a:pt x="149" y="2857"/>
                  </a:cubicBezTo>
                  <a:lnTo>
                    <a:pt x="297" y="2857"/>
                  </a:lnTo>
                  <a:lnTo>
                    <a:pt x="297" y="2950"/>
                  </a:lnTo>
                  <a:cubicBezTo>
                    <a:pt x="836" y="2561"/>
                    <a:pt x="1392" y="2245"/>
                    <a:pt x="2004" y="2022"/>
                  </a:cubicBezTo>
                  <a:cubicBezTo>
                    <a:pt x="2784" y="1392"/>
                    <a:pt x="3470" y="705"/>
                    <a:pt x="4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2"/>
            <p:cNvSpPr/>
            <p:nvPr/>
          </p:nvSpPr>
          <p:spPr>
            <a:xfrm>
              <a:off x="1109675" y="1147050"/>
              <a:ext cx="173975" cy="485200"/>
            </a:xfrm>
            <a:custGeom>
              <a:rect b="b" l="l" r="r" t="t"/>
              <a:pathLst>
                <a:path extrusionOk="0" h="19408" w="6959">
                  <a:moveTo>
                    <a:pt x="6569" y="0"/>
                  </a:moveTo>
                  <a:cubicBezTo>
                    <a:pt x="4955" y="3470"/>
                    <a:pt x="3879" y="7106"/>
                    <a:pt x="2710" y="10669"/>
                  </a:cubicBezTo>
                  <a:lnTo>
                    <a:pt x="75" y="19240"/>
                  </a:lnTo>
                  <a:cubicBezTo>
                    <a:pt x="1" y="19333"/>
                    <a:pt x="75" y="19407"/>
                    <a:pt x="75" y="19407"/>
                  </a:cubicBezTo>
                  <a:cubicBezTo>
                    <a:pt x="242" y="19092"/>
                    <a:pt x="465" y="18777"/>
                    <a:pt x="706" y="18480"/>
                  </a:cubicBezTo>
                  <a:lnTo>
                    <a:pt x="3099" y="10817"/>
                  </a:lnTo>
                  <a:cubicBezTo>
                    <a:pt x="4176" y="7180"/>
                    <a:pt x="5344" y="3470"/>
                    <a:pt x="69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2"/>
            <p:cNvSpPr/>
            <p:nvPr/>
          </p:nvSpPr>
          <p:spPr>
            <a:xfrm>
              <a:off x="1111550" y="1609025"/>
              <a:ext cx="15775" cy="26925"/>
            </a:xfrm>
            <a:custGeom>
              <a:rect b="b" l="l" r="r" t="t"/>
              <a:pathLst>
                <a:path extrusionOk="0" h="1077" w="631">
                  <a:moveTo>
                    <a:pt x="631" y="1"/>
                  </a:moveTo>
                  <a:lnTo>
                    <a:pt x="631" y="1"/>
                  </a:lnTo>
                  <a:cubicBezTo>
                    <a:pt x="390" y="298"/>
                    <a:pt x="167" y="613"/>
                    <a:pt x="0" y="928"/>
                  </a:cubicBezTo>
                  <a:cubicBezTo>
                    <a:pt x="0" y="1003"/>
                    <a:pt x="0" y="1003"/>
                    <a:pt x="93" y="1003"/>
                  </a:cubicBezTo>
                  <a:lnTo>
                    <a:pt x="167" y="1077"/>
                  </a:lnTo>
                  <a:cubicBezTo>
                    <a:pt x="241" y="1077"/>
                    <a:pt x="316" y="1003"/>
                    <a:pt x="316" y="928"/>
                  </a:cubicBezTo>
                  <a:lnTo>
                    <a:pt x="6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2"/>
            <p:cNvSpPr/>
            <p:nvPr/>
          </p:nvSpPr>
          <p:spPr>
            <a:xfrm>
              <a:off x="1146325" y="1670725"/>
              <a:ext cx="456450" cy="102525"/>
            </a:xfrm>
            <a:custGeom>
              <a:rect b="b" l="l" r="r" t="t"/>
              <a:pathLst>
                <a:path extrusionOk="0" h="4101" w="18258">
                  <a:moveTo>
                    <a:pt x="242" y="0"/>
                  </a:moveTo>
                  <a:cubicBezTo>
                    <a:pt x="168" y="0"/>
                    <a:pt x="93" y="75"/>
                    <a:pt x="93" y="75"/>
                  </a:cubicBezTo>
                  <a:cubicBezTo>
                    <a:pt x="1" y="149"/>
                    <a:pt x="1" y="316"/>
                    <a:pt x="93" y="390"/>
                  </a:cubicBezTo>
                  <a:cubicBezTo>
                    <a:pt x="390" y="613"/>
                    <a:pt x="706" y="854"/>
                    <a:pt x="1021" y="1077"/>
                  </a:cubicBezTo>
                  <a:cubicBezTo>
                    <a:pt x="1485" y="1243"/>
                    <a:pt x="1949" y="1392"/>
                    <a:pt x="2320" y="1540"/>
                  </a:cubicBezTo>
                  <a:cubicBezTo>
                    <a:pt x="1633" y="1169"/>
                    <a:pt x="928" y="613"/>
                    <a:pt x="316" y="75"/>
                  </a:cubicBezTo>
                  <a:lnTo>
                    <a:pt x="242" y="0"/>
                  </a:lnTo>
                  <a:close/>
                  <a:moveTo>
                    <a:pt x="3563" y="2171"/>
                  </a:moveTo>
                  <a:cubicBezTo>
                    <a:pt x="3953" y="2394"/>
                    <a:pt x="4342" y="2709"/>
                    <a:pt x="4639" y="3025"/>
                  </a:cubicBezTo>
                  <a:cubicBezTo>
                    <a:pt x="6495" y="3711"/>
                    <a:pt x="8276" y="3952"/>
                    <a:pt x="9742" y="4027"/>
                  </a:cubicBezTo>
                  <a:cubicBezTo>
                    <a:pt x="10298" y="4101"/>
                    <a:pt x="10910" y="4101"/>
                    <a:pt x="11449" y="4101"/>
                  </a:cubicBezTo>
                  <a:cubicBezTo>
                    <a:pt x="13619" y="4101"/>
                    <a:pt x="15864" y="3860"/>
                    <a:pt x="17942" y="3489"/>
                  </a:cubicBezTo>
                  <a:cubicBezTo>
                    <a:pt x="18091" y="3322"/>
                    <a:pt x="18184" y="3247"/>
                    <a:pt x="18258" y="3099"/>
                  </a:cubicBezTo>
                  <a:lnTo>
                    <a:pt x="18258" y="3099"/>
                  </a:lnTo>
                  <a:cubicBezTo>
                    <a:pt x="16013" y="3489"/>
                    <a:pt x="13694" y="3711"/>
                    <a:pt x="11449" y="3711"/>
                  </a:cubicBezTo>
                  <a:lnTo>
                    <a:pt x="9834" y="3711"/>
                  </a:lnTo>
                  <a:cubicBezTo>
                    <a:pt x="8053" y="3563"/>
                    <a:pt x="5734" y="3173"/>
                    <a:pt x="3563" y="217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2"/>
            <p:cNvSpPr/>
            <p:nvPr/>
          </p:nvSpPr>
          <p:spPr>
            <a:xfrm>
              <a:off x="1171850" y="1697625"/>
              <a:ext cx="90475" cy="48725"/>
            </a:xfrm>
            <a:custGeom>
              <a:rect b="b" l="l" r="r" t="t"/>
              <a:pathLst>
                <a:path extrusionOk="0" h="1949" w="3619">
                  <a:moveTo>
                    <a:pt x="0" y="1"/>
                  </a:moveTo>
                  <a:cubicBezTo>
                    <a:pt x="1002" y="780"/>
                    <a:pt x="2152" y="1392"/>
                    <a:pt x="3247" y="1782"/>
                  </a:cubicBezTo>
                  <a:cubicBezTo>
                    <a:pt x="3396" y="1856"/>
                    <a:pt x="3544" y="1949"/>
                    <a:pt x="3618" y="1949"/>
                  </a:cubicBezTo>
                  <a:cubicBezTo>
                    <a:pt x="3321" y="1633"/>
                    <a:pt x="2932" y="1318"/>
                    <a:pt x="2542" y="1095"/>
                  </a:cubicBezTo>
                  <a:cubicBezTo>
                    <a:pt x="2078" y="928"/>
                    <a:pt x="1689" y="706"/>
                    <a:pt x="1299" y="464"/>
                  </a:cubicBezTo>
                  <a:cubicBezTo>
                    <a:pt x="928" y="316"/>
                    <a:pt x="464" y="16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2"/>
            <p:cNvSpPr/>
            <p:nvPr/>
          </p:nvSpPr>
          <p:spPr>
            <a:xfrm>
              <a:off x="1142625" y="1620625"/>
              <a:ext cx="444400" cy="67750"/>
            </a:xfrm>
            <a:custGeom>
              <a:rect b="b" l="l" r="r" t="t"/>
              <a:pathLst>
                <a:path extrusionOk="0" h="2710" w="17776">
                  <a:moveTo>
                    <a:pt x="3488" y="1"/>
                  </a:moveTo>
                  <a:cubicBezTo>
                    <a:pt x="2171" y="1"/>
                    <a:pt x="1002" y="297"/>
                    <a:pt x="74" y="854"/>
                  </a:cubicBezTo>
                  <a:cubicBezTo>
                    <a:pt x="0" y="854"/>
                    <a:pt x="0" y="1002"/>
                    <a:pt x="0" y="1077"/>
                  </a:cubicBezTo>
                  <a:cubicBezTo>
                    <a:pt x="74" y="1077"/>
                    <a:pt x="74" y="1151"/>
                    <a:pt x="149" y="1151"/>
                  </a:cubicBezTo>
                  <a:lnTo>
                    <a:pt x="316" y="1151"/>
                  </a:lnTo>
                  <a:cubicBezTo>
                    <a:pt x="1169" y="613"/>
                    <a:pt x="2245" y="390"/>
                    <a:pt x="3488" y="390"/>
                  </a:cubicBezTo>
                  <a:cubicBezTo>
                    <a:pt x="4639" y="390"/>
                    <a:pt x="5808" y="613"/>
                    <a:pt x="6884" y="761"/>
                  </a:cubicBezTo>
                  <a:lnTo>
                    <a:pt x="17775" y="2709"/>
                  </a:lnTo>
                  <a:cubicBezTo>
                    <a:pt x="17552" y="2542"/>
                    <a:pt x="17311" y="2394"/>
                    <a:pt x="17014" y="2246"/>
                  </a:cubicBezTo>
                  <a:lnTo>
                    <a:pt x="6958" y="390"/>
                  </a:lnTo>
                  <a:cubicBezTo>
                    <a:pt x="5882" y="223"/>
                    <a:pt x="4639" y="1"/>
                    <a:pt x="3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2"/>
            <p:cNvSpPr/>
            <p:nvPr/>
          </p:nvSpPr>
          <p:spPr>
            <a:xfrm>
              <a:off x="1131025" y="1686025"/>
              <a:ext cx="374825" cy="166550"/>
            </a:xfrm>
            <a:custGeom>
              <a:rect b="b" l="l" r="r" t="t"/>
              <a:pathLst>
                <a:path extrusionOk="0" h="6662" w="14993">
                  <a:moveTo>
                    <a:pt x="75" y="1"/>
                  </a:moveTo>
                  <a:cubicBezTo>
                    <a:pt x="0" y="93"/>
                    <a:pt x="0" y="242"/>
                    <a:pt x="75" y="316"/>
                  </a:cubicBezTo>
                  <a:lnTo>
                    <a:pt x="705" y="316"/>
                  </a:lnTo>
                  <a:cubicBezTo>
                    <a:pt x="538" y="242"/>
                    <a:pt x="390" y="93"/>
                    <a:pt x="316" y="1"/>
                  </a:cubicBezTo>
                  <a:close/>
                  <a:moveTo>
                    <a:pt x="7032" y="4732"/>
                  </a:moveTo>
                  <a:cubicBezTo>
                    <a:pt x="7107" y="4880"/>
                    <a:pt x="7199" y="5029"/>
                    <a:pt x="7274" y="5270"/>
                  </a:cubicBezTo>
                  <a:cubicBezTo>
                    <a:pt x="7570" y="5344"/>
                    <a:pt x="7886" y="5493"/>
                    <a:pt x="8276" y="5660"/>
                  </a:cubicBezTo>
                  <a:cubicBezTo>
                    <a:pt x="8350" y="5660"/>
                    <a:pt x="8424" y="5734"/>
                    <a:pt x="8498" y="5734"/>
                  </a:cubicBezTo>
                  <a:cubicBezTo>
                    <a:pt x="10205" y="6346"/>
                    <a:pt x="11912" y="6662"/>
                    <a:pt x="13601" y="6662"/>
                  </a:cubicBezTo>
                  <a:lnTo>
                    <a:pt x="14231" y="6662"/>
                  </a:lnTo>
                  <a:cubicBezTo>
                    <a:pt x="14528" y="6495"/>
                    <a:pt x="14769" y="6346"/>
                    <a:pt x="14992" y="6198"/>
                  </a:cubicBezTo>
                  <a:lnTo>
                    <a:pt x="14992" y="6198"/>
                  </a:lnTo>
                  <a:cubicBezTo>
                    <a:pt x="14528" y="6272"/>
                    <a:pt x="14064" y="6346"/>
                    <a:pt x="13601" y="6346"/>
                  </a:cubicBezTo>
                  <a:cubicBezTo>
                    <a:pt x="11986" y="6346"/>
                    <a:pt x="10279" y="6031"/>
                    <a:pt x="8591" y="5418"/>
                  </a:cubicBezTo>
                  <a:cubicBezTo>
                    <a:pt x="8034" y="5196"/>
                    <a:pt x="7496" y="4955"/>
                    <a:pt x="7032" y="47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2"/>
            <p:cNvSpPr/>
            <p:nvPr/>
          </p:nvSpPr>
          <p:spPr>
            <a:xfrm>
              <a:off x="1132875" y="1693925"/>
              <a:ext cx="180000" cy="123850"/>
            </a:xfrm>
            <a:custGeom>
              <a:rect b="b" l="l" r="r" t="t"/>
              <a:pathLst>
                <a:path extrusionOk="0" h="4954" w="7200">
                  <a:moveTo>
                    <a:pt x="1" y="0"/>
                  </a:moveTo>
                  <a:cubicBezTo>
                    <a:pt x="75" y="0"/>
                    <a:pt x="75" y="74"/>
                    <a:pt x="168" y="149"/>
                  </a:cubicBezTo>
                  <a:lnTo>
                    <a:pt x="390" y="149"/>
                  </a:lnTo>
                  <a:cubicBezTo>
                    <a:pt x="631" y="390"/>
                    <a:pt x="780" y="612"/>
                    <a:pt x="1003" y="854"/>
                  </a:cubicBezTo>
                  <a:cubicBezTo>
                    <a:pt x="2710" y="2245"/>
                    <a:pt x="4806" y="3785"/>
                    <a:pt x="7200" y="4954"/>
                  </a:cubicBezTo>
                  <a:cubicBezTo>
                    <a:pt x="7125" y="4713"/>
                    <a:pt x="7033" y="4564"/>
                    <a:pt x="6958" y="4416"/>
                  </a:cubicBezTo>
                  <a:cubicBezTo>
                    <a:pt x="4491" y="3173"/>
                    <a:pt x="2320" y="1466"/>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2"/>
            <p:cNvSpPr/>
            <p:nvPr/>
          </p:nvSpPr>
          <p:spPr>
            <a:xfrm>
              <a:off x="1140775" y="1577950"/>
              <a:ext cx="270450" cy="59875"/>
            </a:xfrm>
            <a:custGeom>
              <a:rect b="b" l="l" r="r" t="t"/>
              <a:pathLst>
                <a:path extrusionOk="0" h="2395" w="10818">
                  <a:moveTo>
                    <a:pt x="7644" y="1"/>
                  </a:moveTo>
                  <a:cubicBezTo>
                    <a:pt x="5566" y="1"/>
                    <a:pt x="3562" y="390"/>
                    <a:pt x="1855" y="1169"/>
                  </a:cubicBezTo>
                  <a:cubicBezTo>
                    <a:pt x="1392" y="1541"/>
                    <a:pt x="928" y="1930"/>
                    <a:pt x="464" y="2246"/>
                  </a:cubicBezTo>
                  <a:cubicBezTo>
                    <a:pt x="390" y="2320"/>
                    <a:pt x="390" y="2320"/>
                    <a:pt x="315" y="2320"/>
                  </a:cubicBezTo>
                  <a:lnTo>
                    <a:pt x="223" y="2320"/>
                  </a:lnTo>
                  <a:lnTo>
                    <a:pt x="148" y="2246"/>
                  </a:lnTo>
                  <a:lnTo>
                    <a:pt x="148" y="2097"/>
                  </a:lnTo>
                  <a:cubicBezTo>
                    <a:pt x="74" y="2171"/>
                    <a:pt x="0" y="2246"/>
                    <a:pt x="74" y="2320"/>
                  </a:cubicBezTo>
                  <a:cubicBezTo>
                    <a:pt x="74" y="2394"/>
                    <a:pt x="148" y="2394"/>
                    <a:pt x="148" y="2394"/>
                  </a:cubicBezTo>
                  <a:lnTo>
                    <a:pt x="390" y="2394"/>
                  </a:lnTo>
                  <a:cubicBezTo>
                    <a:pt x="2319" y="1077"/>
                    <a:pt x="4861" y="390"/>
                    <a:pt x="7644" y="390"/>
                  </a:cubicBezTo>
                  <a:lnTo>
                    <a:pt x="8887" y="390"/>
                  </a:lnTo>
                  <a:cubicBezTo>
                    <a:pt x="9592" y="464"/>
                    <a:pt x="10205" y="539"/>
                    <a:pt x="10817" y="613"/>
                  </a:cubicBezTo>
                  <a:cubicBezTo>
                    <a:pt x="10279" y="464"/>
                    <a:pt x="9741" y="242"/>
                    <a:pt x="9203" y="75"/>
                  </a:cubicBezTo>
                  <a:cubicBezTo>
                    <a:pt x="9129" y="75"/>
                    <a:pt x="9036" y="75"/>
                    <a:pt x="8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2"/>
            <p:cNvSpPr/>
            <p:nvPr/>
          </p:nvSpPr>
          <p:spPr>
            <a:xfrm>
              <a:off x="1144475" y="1607175"/>
              <a:ext cx="42700" cy="28775"/>
            </a:xfrm>
            <a:custGeom>
              <a:rect b="b" l="l" r="r" t="t"/>
              <a:pathLst>
                <a:path extrusionOk="0" h="1151" w="1708">
                  <a:moveTo>
                    <a:pt x="1707" y="0"/>
                  </a:moveTo>
                  <a:cubicBezTo>
                    <a:pt x="1095" y="223"/>
                    <a:pt x="539" y="539"/>
                    <a:pt x="0" y="928"/>
                  </a:cubicBezTo>
                  <a:lnTo>
                    <a:pt x="0" y="1077"/>
                  </a:lnTo>
                  <a:lnTo>
                    <a:pt x="75" y="1151"/>
                  </a:lnTo>
                  <a:lnTo>
                    <a:pt x="167" y="1151"/>
                  </a:lnTo>
                  <a:cubicBezTo>
                    <a:pt x="242" y="1151"/>
                    <a:pt x="242" y="1151"/>
                    <a:pt x="316" y="1077"/>
                  </a:cubicBezTo>
                  <a:cubicBezTo>
                    <a:pt x="780" y="761"/>
                    <a:pt x="1244" y="372"/>
                    <a:pt x="1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2"/>
            <p:cNvSpPr/>
            <p:nvPr/>
          </p:nvSpPr>
          <p:spPr>
            <a:xfrm>
              <a:off x="1121275" y="1645675"/>
              <a:ext cx="500525" cy="81200"/>
            </a:xfrm>
            <a:custGeom>
              <a:rect b="b" l="l" r="r" t="t"/>
              <a:pathLst>
                <a:path extrusionOk="0" h="3248" w="20021">
                  <a:moveTo>
                    <a:pt x="242" y="0"/>
                  </a:moveTo>
                  <a:cubicBezTo>
                    <a:pt x="168" y="0"/>
                    <a:pt x="75" y="75"/>
                    <a:pt x="75" y="149"/>
                  </a:cubicBezTo>
                  <a:cubicBezTo>
                    <a:pt x="1" y="223"/>
                    <a:pt x="75" y="316"/>
                    <a:pt x="168" y="390"/>
                  </a:cubicBezTo>
                  <a:lnTo>
                    <a:pt x="242" y="390"/>
                  </a:lnTo>
                  <a:lnTo>
                    <a:pt x="10131" y="2171"/>
                  </a:lnTo>
                  <a:cubicBezTo>
                    <a:pt x="12766" y="2635"/>
                    <a:pt x="15475" y="3099"/>
                    <a:pt x="18165" y="3247"/>
                  </a:cubicBezTo>
                  <a:lnTo>
                    <a:pt x="19798" y="3247"/>
                  </a:lnTo>
                  <a:cubicBezTo>
                    <a:pt x="19872" y="3173"/>
                    <a:pt x="19946" y="3006"/>
                    <a:pt x="20021" y="2932"/>
                  </a:cubicBezTo>
                  <a:lnTo>
                    <a:pt x="19408" y="2932"/>
                  </a:lnTo>
                  <a:cubicBezTo>
                    <a:pt x="19019" y="2932"/>
                    <a:pt x="18629" y="2932"/>
                    <a:pt x="18165" y="2858"/>
                  </a:cubicBezTo>
                  <a:cubicBezTo>
                    <a:pt x="15549" y="2784"/>
                    <a:pt x="12840" y="2245"/>
                    <a:pt x="10205" y="1782"/>
                  </a:cubicBezTo>
                  <a:lnTo>
                    <a:pt x="1003" y="149"/>
                  </a:lnTo>
                  <a:lnTo>
                    <a:pt x="2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2"/>
            <p:cNvSpPr/>
            <p:nvPr/>
          </p:nvSpPr>
          <p:spPr>
            <a:xfrm>
              <a:off x="1123150" y="1715250"/>
              <a:ext cx="129900" cy="415625"/>
            </a:xfrm>
            <a:custGeom>
              <a:rect b="b" l="l" r="r" t="t"/>
              <a:pathLst>
                <a:path extrusionOk="0" h="16625" w="5196">
                  <a:moveTo>
                    <a:pt x="241" y="1"/>
                  </a:moveTo>
                  <a:cubicBezTo>
                    <a:pt x="167" y="1"/>
                    <a:pt x="167" y="1"/>
                    <a:pt x="93" y="75"/>
                  </a:cubicBezTo>
                  <a:cubicBezTo>
                    <a:pt x="0" y="75"/>
                    <a:pt x="0" y="223"/>
                    <a:pt x="93" y="316"/>
                  </a:cubicBezTo>
                  <a:cubicBezTo>
                    <a:pt x="705" y="1318"/>
                    <a:pt x="1317" y="2394"/>
                    <a:pt x="1948" y="3860"/>
                  </a:cubicBezTo>
                  <a:cubicBezTo>
                    <a:pt x="3711" y="7886"/>
                    <a:pt x="4731" y="12209"/>
                    <a:pt x="4805" y="16625"/>
                  </a:cubicBezTo>
                  <a:cubicBezTo>
                    <a:pt x="4954" y="16458"/>
                    <a:pt x="5028" y="16235"/>
                    <a:pt x="5195" y="16087"/>
                  </a:cubicBezTo>
                  <a:cubicBezTo>
                    <a:pt x="4954" y="11819"/>
                    <a:pt x="4026" y="7645"/>
                    <a:pt x="2319" y="3711"/>
                  </a:cubicBezTo>
                  <a:cubicBezTo>
                    <a:pt x="1707" y="2246"/>
                    <a:pt x="1095" y="1077"/>
                    <a:pt x="390" y="75"/>
                  </a:cubicBezTo>
                  <a:cubicBezTo>
                    <a:pt x="315" y="75"/>
                    <a:pt x="241"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2"/>
            <p:cNvSpPr/>
            <p:nvPr/>
          </p:nvSpPr>
          <p:spPr>
            <a:xfrm>
              <a:off x="1030375" y="1715250"/>
              <a:ext cx="34800" cy="355800"/>
            </a:xfrm>
            <a:custGeom>
              <a:rect b="b" l="l" r="r" t="t"/>
              <a:pathLst>
                <a:path extrusionOk="0" h="14232" w="1392">
                  <a:moveTo>
                    <a:pt x="1169" y="1"/>
                  </a:moveTo>
                  <a:cubicBezTo>
                    <a:pt x="1095" y="1"/>
                    <a:pt x="1021" y="75"/>
                    <a:pt x="1021" y="149"/>
                  </a:cubicBezTo>
                  <a:cubicBezTo>
                    <a:pt x="316" y="2468"/>
                    <a:pt x="0" y="4862"/>
                    <a:pt x="0" y="7274"/>
                  </a:cubicBezTo>
                  <a:lnTo>
                    <a:pt x="0" y="7422"/>
                  </a:lnTo>
                  <a:cubicBezTo>
                    <a:pt x="0" y="9426"/>
                    <a:pt x="241" y="11523"/>
                    <a:pt x="705" y="13526"/>
                  </a:cubicBezTo>
                  <a:lnTo>
                    <a:pt x="779" y="13601"/>
                  </a:lnTo>
                  <a:cubicBezTo>
                    <a:pt x="928" y="13842"/>
                    <a:pt x="1095" y="13990"/>
                    <a:pt x="1243" y="14231"/>
                  </a:cubicBezTo>
                  <a:cubicBezTo>
                    <a:pt x="0" y="9667"/>
                    <a:pt x="0" y="4787"/>
                    <a:pt x="1318" y="223"/>
                  </a:cubicBezTo>
                  <a:cubicBezTo>
                    <a:pt x="1392" y="149"/>
                    <a:pt x="1318" y="1"/>
                    <a:pt x="12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2"/>
            <p:cNvSpPr/>
            <p:nvPr/>
          </p:nvSpPr>
          <p:spPr>
            <a:xfrm>
              <a:off x="1134725" y="1697625"/>
              <a:ext cx="178150" cy="321000"/>
            </a:xfrm>
            <a:custGeom>
              <a:rect b="b" l="l" r="r" t="t"/>
              <a:pathLst>
                <a:path extrusionOk="0" h="12840" w="7126">
                  <a:moveTo>
                    <a:pt x="94" y="1"/>
                  </a:moveTo>
                  <a:cubicBezTo>
                    <a:pt x="1" y="93"/>
                    <a:pt x="1" y="242"/>
                    <a:pt x="94" y="316"/>
                  </a:cubicBezTo>
                  <a:cubicBezTo>
                    <a:pt x="3341" y="3878"/>
                    <a:pt x="5660" y="8201"/>
                    <a:pt x="6884" y="12840"/>
                  </a:cubicBezTo>
                  <a:cubicBezTo>
                    <a:pt x="6959" y="12691"/>
                    <a:pt x="7051" y="12450"/>
                    <a:pt x="7126" y="12228"/>
                  </a:cubicBezTo>
                  <a:cubicBezTo>
                    <a:pt x="5957" y="7979"/>
                    <a:pt x="3804" y="4027"/>
                    <a:pt x="929" y="706"/>
                  </a:cubicBezTo>
                  <a:cubicBezTo>
                    <a:pt x="632" y="464"/>
                    <a:pt x="390" y="242"/>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2"/>
            <p:cNvSpPr/>
            <p:nvPr/>
          </p:nvSpPr>
          <p:spPr>
            <a:xfrm>
              <a:off x="1137050" y="1697625"/>
              <a:ext cx="20900" cy="17650"/>
            </a:xfrm>
            <a:custGeom>
              <a:rect b="b" l="l" r="r" t="t"/>
              <a:pathLst>
                <a:path extrusionOk="0" h="706" w="836">
                  <a:moveTo>
                    <a:pt x="1" y="1"/>
                  </a:moveTo>
                  <a:cubicBezTo>
                    <a:pt x="297" y="242"/>
                    <a:pt x="539" y="464"/>
                    <a:pt x="836" y="706"/>
                  </a:cubicBezTo>
                  <a:cubicBezTo>
                    <a:pt x="613" y="464"/>
                    <a:pt x="464" y="242"/>
                    <a:pt x="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2"/>
            <p:cNvSpPr/>
            <p:nvPr/>
          </p:nvSpPr>
          <p:spPr>
            <a:xfrm>
              <a:off x="1102275" y="1699950"/>
              <a:ext cx="100200" cy="488925"/>
            </a:xfrm>
            <a:custGeom>
              <a:rect b="b" l="l" r="r" t="t"/>
              <a:pathLst>
                <a:path extrusionOk="0" h="19557" w="4008">
                  <a:moveTo>
                    <a:pt x="149" y="0"/>
                  </a:moveTo>
                  <a:cubicBezTo>
                    <a:pt x="0" y="74"/>
                    <a:pt x="0" y="149"/>
                    <a:pt x="0" y="223"/>
                  </a:cubicBezTo>
                  <a:lnTo>
                    <a:pt x="3006" y="15920"/>
                  </a:lnTo>
                  <a:cubicBezTo>
                    <a:pt x="3247" y="17070"/>
                    <a:pt x="3470" y="18239"/>
                    <a:pt x="3618" y="19389"/>
                  </a:cubicBezTo>
                  <a:cubicBezTo>
                    <a:pt x="3711" y="19482"/>
                    <a:pt x="3785" y="19482"/>
                    <a:pt x="3785" y="19556"/>
                  </a:cubicBezTo>
                  <a:lnTo>
                    <a:pt x="3859" y="19556"/>
                  </a:lnTo>
                  <a:cubicBezTo>
                    <a:pt x="3859" y="19482"/>
                    <a:pt x="3934" y="19389"/>
                    <a:pt x="4008" y="19315"/>
                  </a:cubicBezTo>
                  <a:cubicBezTo>
                    <a:pt x="3859" y="18165"/>
                    <a:pt x="3618" y="16996"/>
                    <a:pt x="3395" y="15845"/>
                  </a:cubicBezTo>
                  <a:lnTo>
                    <a:pt x="297" y="149"/>
                  </a:lnTo>
                  <a:cubicBezTo>
                    <a:pt x="297" y="74"/>
                    <a:pt x="223" y="0"/>
                    <a:pt x="1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2"/>
            <p:cNvSpPr/>
            <p:nvPr/>
          </p:nvSpPr>
          <p:spPr>
            <a:xfrm>
              <a:off x="1065150" y="1711550"/>
              <a:ext cx="89100" cy="446225"/>
            </a:xfrm>
            <a:custGeom>
              <a:rect b="b" l="l" r="r" t="t"/>
              <a:pathLst>
                <a:path extrusionOk="0" h="17849" w="3564">
                  <a:moveTo>
                    <a:pt x="780" y="0"/>
                  </a:moveTo>
                  <a:cubicBezTo>
                    <a:pt x="706" y="0"/>
                    <a:pt x="632" y="74"/>
                    <a:pt x="632" y="149"/>
                  </a:cubicBezTo>
                  <a:cubicBezTo>
                    <a:pt x="1" y="5937"/>
                    <a:pt x="854" y="11967"/>
                    <a:pt x="3025" y="17385"/>
                  </a:cubicBezTo>
                  <a:cubicBezTo>
                    <a:pt x="3173" y="17534"/>
                    <a:pt x="3415" y="17701"/>
                    <a:pt x="3563" y="17849"/>
                  </a:cubicBezTo>
                  <a:cubicBezTo>
                    <a:pt x="1318" y="12283"/>
                    <a:pt x="390" y="6179"/>
                    <a:pt x="928" y="149"/>
                  </a:cubicBezTo>
                  <a:cubicBezTo>
                    <a:pt x="928" y="74"/>
                    <a:pt x="854" y="0"/>
                    <a:pt x="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2"/>
            <p:cNvSpPr/>
            <p:nvPr/>
          </p:nvSpPr>
          <p:spPr>
            <a:xfrm>
              <a:off x="612900" y="1690200"/>
              <a:ext cx="429100" cy="214325"/>
            </a:xfrm>
            <a:custGeom>
              <a:rect b="b" l="l" r="r" t="t"/>
              <a:pathLst>
                <a:path extrusionOk="0" h="8573" w="17164">
                  <a:moveTo>
                    <a:pt x="17015" y="1"/>
                  </a:moveTo>
                  <a:cubicBezTo>
                    <a:pt x="16940" y="1"/>
                    <a:pt x="16866" y="1"/>
                    <a:pt x="16792" y="75"/>
                  </a:cubicBezTo>
                  <a:cubicBezTo>
                    <a:pt x="15864" y="1151"/>
                    <a:pt x="14547" y="1856"/>
                    <a:pt x="13155" y="2617"/>
                  </a:cubicBezTo>
                  <a:cubicBezTo>
                    <a:pt x="8981" y="4862"/>
                    <a:pt x="4491" y="6791"/>
                    <a:pt x="1" y="8350"/>
                  </a:cubicBezTo>
                  <a:cubicBezTo>
                    <a:pt x="168" y="8424"/>
                    <a:pt x="316" y="8498"/>
                    <a:pt x="464" y="8573"/>
                  </a:cubicBezTo>
                  <a:cubicBezTo>
                    <a:pt x="4880" y="7033"/>
                    <a:pt x="9203" y="5103"/>
                    <a:pt x="13378" y="2932"/>
                  </a:cubicBezTo>
                  <a:cubicBezTo>
                    <a:pt x="14770" y="2153"/>
                    <a:pt x="16087" y="1466"/>
                    <a:pt x="17089" y="223"/>
                  </a:cubicBezTo>
                  <a:cubicBezTo>
                    <a:pt x="17163" y="149"/>
                    <a:pt x="17163" y="75"/>
                    <a:pt x="17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2"/>
            <p:cNvSpPr/>
            <p:nvPr/>
          </p:nvSpPr>
          <p:spPr>
            <a:xfrm>
              <a:off x="748350" y="1705500"/>
              <a:ext cx="297825" cy="230100"/>
            </a:xfrm>
            <a:custGeom>
              <a:rect b="b" l="l" r="r" t="t"/>
              <a:pathLst>
                <a:path extrusionOk="0" h="9204" w="11913">
                  <a:moveTo>
                    <a:pt x="11838" y="1"/>
                  </a:moveTo>
                  <a:cubicBezTo>
                    <a:pt x="8665" y="3953"/>
                    <a:pt x="4565" y="7107"/>
                    <a:pt x="0" y="9204"/>
                  </a:cubicBezTo>
                  <a:lnTo>
                    <a:pt x="854" y="9204"/>
                  </a:lnTo>
                  <a:cubicBezTo>
                    <a:pt x="4565" y="7348"/>
                    <a:pt x="7960" y="4881"/>
                    <a:pt x="10817" y="1782"/>
                  </a:cubicBezTo>
                  <a:cubicBezTo>
                    <a:pt x="11059" y="1318"/>
                    <a:pt x="11448" y="854"/>
                    <a:pt x="11838" y="539"/>
                  </a:cubicBezTo>
                  <a:cubicBezTo>
                    <a:pt x="11838" y="391"/>
                    <a:pt x="11912" y="149"/>
                    <a:pt x="119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2"/>
            <p:cNvSpPr/>
            <p:nvPr/>
          </p:nvSpPr>
          <p:spPr>
            <a:xfrm>
              <a:off x="1018775" y="1718950"/>
              <a:ext cx="25525" cy="31125"/>
            </a:xfrm>
            <a:custGeom>
              <a:rect b="b" l="l" r="r" t="t"/>
              <a:pathLst>
                <a:path extrusionOk="0" h="1245" w="1021">
                  <a:moveTo>
                    <a:pt x="1021" y="1"/>
                  </a:moveTo>
                  <a:cubicBezTo>
                    <a:pt x="631" y="316"/>
                    <a:pt x="242" y="780"/>
                    <a:pt x="0" y="1244"/>
                  </a:cubicBezTo>
                  <a:cubicBezTo>
                    <a:pt x="316" y="854"/>
                    <a:pt x="631" y="465"/>
                    <a:pt x="1021" y="75"/>
                  </a:cubicBezTo>
                  <a:lnTo>
                    <a:pt x="10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2"/>
            <p:cNvSpPr/>
            <p:nvPr/>
          </p:nvSpPr>
          <p:spPr>
            <a:xfrm>
              <a:off x="680625" y="1703650"/>
              <a:ext cx="25" cy="25"/>
            </a:xfrm>
            <a:custGeom>
              <a:rect b="b" l="l" r="r" t="t"/>
              <a:pathLst>
                <a:path extrusionOk="0" h="1" w="1">
                  <a:moveTo>
                    <a:pt x="1" y="1"/>
                  </a:moveTo>
                  <a:lnTo>
                    <a:pt x="1"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2"/>
            <p:cNvSpPr/>
            <p:nvPr/>
          </p:nvSpPr>
          <p:spPr>
            <a:xfrm>
              <a:off x="680625" y="1647525"/>
              <a:ext cx="342350" cy="56150"/>
            </a:xfrm>
            <a:custGeom>
              <a:rect b="b" l="l" r="r" t="t"/>
              <a:pathLst>
                <a:path extrusionOk="0" h="2246" w="13694">
                  <a:moveTo>
                    <a:pt x="13452" y="1"/>
                  </a:moveTo>
                  <a:cubicBezTo>
                    <a:pt x="10205" y="149"/>
                    <a:pt x="6884" y="316"/>
                    <a:pt x="3637" y="928"/>
                  </a:cubicBezTo>
                  <a:cubicBezTo>
                    <a:pt x="2635" y="1077"/>
                    <a:pt x="1707" y="1318"/>
                    <a:pt x="854" y="1633"/>
                  </a:cubicBezTo>
                  <a:cubicBezTo>
                    <a:pt x="539" y="1856"/>
                    <a:pt x="316" y="2005"/>
                    <a:pt x="1" y="2246"/>
                  </a:cubicBezTo>
                  <a:cubicBezTo>
                    <a:pt x="1169" y="1856"/>
                    <a:pt x="2394" y="1541"/>
                    <a:pt x="3711" y="1318"/>
                  </a:cubicBezTo>
                  <a:cubicBezTo>
                    <a:pt x="6884" y="613"/>
                    <a:pt x="10279" y="539"/>
                    <a:pt x="13452" y="390"/>
                  </a:cubicBezTo>
                  <a:cubicBezTo>
                    <a:pt x="13619" y="390"/>
                    <a:pt x="13693" y="316"/>
                    <a:pt x="13693" y="149"/>
                  </a:cubicBezTo>
                  <a:cubicBezTo>
                    <a:pt x="13619" y="75"/>
                    <a:pt x="13526" y="1"/>
                    <a:pt x="134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2"/>
            <p:cNvSpPr/>
            <p:nvPr/>
          </p:nvSpPr>
          <p:spPr>
            <a:xfrm>
              <a:off x="595750" y="1657275"/>
              <a:ext cx="436950" cy="156325"/>
            </a:xfrm>
            <a:custGeom>
              <a:rect b="b" l="l" r="r" t="t"/>
              <a:pathLst>
                <a:path extrusionOk="0" h="6253" w="17478">
                  <a:moveTo>
                    <a:pt x="17163" y="0"/>
                  </a:moveTo>
                  <a:cubicBezTo>
                    <a:pt x="13916" y="613"/>
                    <a:pt x="10669" y="1466"/>
                    <a:pt x="7496" y="2468"/>
                  </a:cubicBezTo>
                  <a:cubicBezTo>
                    <a:pt x="5177" y="3247"/>
                    <a:pt x="2635" y="4175"/>
                    <a:pt x="390" y="5566"/>
                  </a:cubicBezTo>
                  <a:cubicBezTo>
                    <a:pt x="223" y="5789"/>
                    <a:pt x="149" y="6030"/>
                    <a:pt x="0" y="6253"/>
                  </a:cubicBezTo>
                  <a:cubicBezTo>
                    <a:pt x="2394" y="4639"/>
                    <a:pt x="5102" y="3637"/>
                    <a:pt x="7570" y="2858"/>
                  </a:cubicBezTo>
                  <a:cubicBezTo>
                    <a:pt x="10743" y="1856"/>
                    <a:pt x="13990" y="1002"/>
                    <a:pt x="17237" y="390"/>
                  </a:cubicBezTo>
                  <a:cubicBezTo>
                    <a:pt x="17385" y="390"/>
                    <a:pt x="17478" y="316"/>
                    <a:pt x="17385" y="149"/>
                  </a:cubicBezTo>
                  <a:cubicBezTo>
                    <a:pt x="17385" y="75"/>
                    <a:pt x="17311" y="0"/>
                    <a:pt x="17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2"/>
            <p:cNvSpPr/>
            <p:nvPr/>
          </p:nvSpPr>
          <p:spPr>
            <a:xfrm>
              <a:off x="572550" y="1676750"/>
              <a:ext cx="477325" cy="200875"/>
            </a:xfrm>
            <a:custGeom>
              <a:rect b="b" l="l" r="r" t="t"/>
              <a:pathLst>
                <a:path extrusionOk="0" h="8035" w="19093">
                  <a:moveTo>
                    <a:pt x="19092" y="1"/>
                  </a:moveTo>
                  <a:cubicBezTo>
                    <a:pt x="15530" y="1151"/>
                    <a:pt x="11819" y="2320"/>
                    <a:pt x="8276" y="3786"/>
                  </a:cubicBezTo>
                  <a:cubicBezTo>
                    <a:pt x="5492" y="4936"/>
                    <a:pt x="2784" y="6179"/>
                    <a:pt x="75" y="7571"/>
                  </a:cubicBezTo>
                  <a:cubicBezTo>
                    <a:pt x="75" y="7719"/>
                    <a:pt x="0" y="7793"/>
                    <a:pt x="0" y="7960"/>
                  </a:cubicBezTo>
                  <a:lnTo>
                    <a:pt x="75" y="8034"/>
                  </a:lnTo>
                  <a:cubicBezTo>
                    <a:pt x="2784" y="6569"/>
                    <a:pt x="5567" y="5251"/>
                    <a:pt x="8424" y="4082"/>
                  </a:cubicBezTo>
                  <a:cubicBezTo>
                    <a:pt x="11671" y="2784"/>
                    <a:pt x="15066" y="1689"/>
                    <a:pt x="18406" y="613"/>
                  </a:cubicBezTo>
                  <a:lnTo>
                    <a:pt x="18406" y="539"/>
                  </a:lnTo>
                  <a:cubicBezTo>
                    <a:pt x="18480" y="539"/>
                    <a:pt x="18480" y="464"/>
                    <a:pt x="18554" y="464"/>
                  </a:cubicBezTo>
                  <a:cubicBezTo>
                    <a:pt x="18554" y="464"/>
                    <a:pt x="18554" y="539"/>
                    <a:pt x="18629" y="539"/>
                  </a:cubicBezTo>
                  <a:cubicBezTo>
                    <a:pt x="18777" y="464"/>
                    <a:pt x="18944" y="372"/>
                    <a:pt x="19018" y="372"/>
                  </a:cubicBezTo>
                  <a:cubicBezTo>
                    <a:pt x="19092" y="223"/>
                    <a:pt x="19092" y="75"/>
                    <a:pt x="190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2"/>
            <p:cNvSpPr/>
            <p:nvPr/>
          </p:nvSpPr>
          <p:spPr>
            <a:xfrm>
              <a:off x="694075" y="1359475"/>
              <a:ext cx="347925" cy="284375"/>
            </a:xfrm>
            <a:custGeom>
              <a:rect b="b" l="l" r="r" t="t"/>
              <a:pathLst>
                <a:path extrusionOk="0" h="11375" w="13917">
                  <a:moveTo>
                    <a:pt x="1" y="1"/>
                  </a:moveTo>
                  <a:lnTo>
                    <a:pt x="1" y="242"/>
                  </a:lnTo>
                  <a:cubicBezTo>
                    <a:pt x="1" y="316"/>
                    <a:pt x="93" y="465"/>
                    <a:pt x="93" y="632"/>
                  </a:cubicBezTo>
                  <a:cubicBezTo>
                    <a:pt x="780" y="1392"/>
                    <a:pt x="1485" y="2097"/>
                    <a:pt x="2097" y="2858"/>
                  </a:cubicBezTo>
                  <a:cubicBezTo>
                    <a:pt x="2876" y="3711"/>
                    <a:pt x="3563" y="4565"/>
                    <a:pt x="4342" y="5344"/>
                  </a:cubicBezTo>
                  <a:cubicBezTo>
                    <a:pt x="6661" y="7663"/>
                    <a:pt x="9519" y="9593"/>
                    <a:pt x="12525" y="10910"/>
                  </a:cubicBezTo>
                  <a:cubicBezTo>
                    <a:pt x="8740" y="9742"/>
                    <a:pt x="4806" y="8424"/>
                    <a:pt x="1559" y="6031"/>
                  </a:cubicBezTo>
                  <a:lnTo>
                    <a:pt x="1559" y="6031"/>
                  </a:lnTo>
                  <a:lnTo>
                    <a:pt x="1782" y="6736"/>
                  </a:lnTo>
                  <a:cubicBezTo>
                    <a:pt x="3563" y="7886"/>
                    <a:pt x="5493" y="8814"/>
                    <a:pt x="7422" y="9593"/>
                  </a:cubicBezTo>
                  <a:cubicBezTo>
                    <a:pt x="8443" y="9983"/>
                    <a:pt x="9445" y="10280"/>
                    <a:pt x="10372" y="10595"/>
                  </a:cubicBezTo>
                  <a:cubicBezTo>
                    <a:pt x="10910" y="10669"/>
                    <a:pt x="11448" y="10743"/>
                    <a:pt x="11986" y="10910"/>
                  </a:cubicBezTo>
                  <a:cubicBezTo>
                    <a:pt x="12302" y="10985"/>
                    <a:pt x="12988" y="11133"/>
                    <a:pt x="13452" y="11300"/>
                  </a:cubicBezTo>
                  <a:lnTo>
                    <a:pt x="13545" y="11300"/>
                  </a:lnTo>
                  <a:cubicBezTo>
                    <a:pt x="13619" y="11300"/>
                    <a:pt x="13619" y="11374"/>
                    <a:pt x="13693" y="11374"/>
                  </a:cubicBezTo>
                  <a:lnTo>
                    <a:pt x="13768" y="11374"/>
                  </a:lnTo>
                  <a:cubicBezTo>
                    <a:pt x="13842" y="11374"/>
                    <a:pt x="13916" y="11374"/>
                    <a:pt x="13916" y="11300"/>
                  </a:cubicBezTo>
                  <a:lnTo>
                    <a:pt x="13916" y="11207"/>
                  </a:lnTo>
                  <a:cubicBezTo>
                    <a:pt x="13916" y="11133"/>
                    <a:pt x="13842" y="11059"/>
                    <a:pt x="13842" y="10985"/>
                  </a:cubicBezTo>
                  <a:cubicBezTo>
                    <a:pt x="10372" y="9742"/>
                    <a:pt x="7200" y="7663"/>
                    <a:pt x="4639" y="5029"/>
                  </a:cubicBezTo>
                  <a:cubicBezTo>
                    <a:pt x="3878" y="4250"/>
                    <a:pt x="3099" y="3415"/>
                    <a:pt x="2413" y="2635"/>
                  </a:cubicBezTo>
                  <a:cubicBezTo>
                    <a:pt x="1633" y="1708"/>
                    <a:pt x="854" y="85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2"/>
            <p:cNvSpPr/>
            <p:nvPr/>
          </p:nvSpPr>
          <p:spPr>
            <a:xfrm>
              <a:off x="953375" y="1624325"/>
              <a:ext cx="77025" cy="23225"/>
            </a:xfrm>
            <a:custGeom>
              <a:rect b="b" l="l" r="r" t="t"/>
              <a:pathLst>
                <a:path extrusionOk="0" h="929" w="3081">
                  <a:moveTo>
                    <a:pt x="0" y="1"/>
                  </a:moveTo>
                  <a:lnTo>
                    <a:pt x="0" y="1"/>
                  </a:lnTo>
                  <a:cubicBezTo>
                    <a:pt x="1002" y="316"/>
                    <a:pt x="1930" y="613"/>
                    <a:pt x="2858" y="929"/>
                  </a:cubicBezTo>
                  <a:lnTo>
                    <a:pt x="2932" y="929"/>
                  </a:lnTo>
                  <a:cubicBezTo>
                    <a:pt x="3006" y="929"/>
                    <a:pt x="3080" y="854"/>
                    <a:pt x="3080" y="780"/>
                  </a:cubicBezTo>
                  <a:lnTo>
                    <a:pt x="3080" y="706"/>
                  </a:lnTo>
                  <a:cubicBezTo>
                    <a:pt x="2616" y="539"/>
                    <a:pt x="1930" y="391"/>
                    <a:pt x="1614" y="316"/>
                  </a:cubicBezTo>
                  <a:cubicBezTo>
                    <a:pt x="1076" y="149"/>
                    <a:pt x="538" y="7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2"/>
            <p:cNvSpPr/>
            <p:nvPr/>
          </p:nvSpPr>
          <p:spPr>
            <a:xfrm>
              <a:off x="864300" y="1346025"/>
              <a:ext cx="205050" cy="263025"/>
            </a:xfrm>
            <a:custGeom>
              <a:rect b="b" l="l" r="r" t="t"/>
              <a:pathLst>
                <a:path extrusionOk="0" h="10521" w="8202">
                  <a:moveTo>
                    <a:pt x="1" y="1"/>
                  </a:moveTo>
                  <a:lnTo>
                    <a:pt x="1" y="1"/>
                  </a:lnTo>
                  <a:cubicBezTo>
                    <a:pt x="3396" y="2858"/>
                    <a:pt x="6179" y="6420"/>
                    <a:pt x="7961" y="10446"/>
                  </a:cubicBezTo>
                  <a:cubicBezTo>
                    <a:pt x="8035" y="10521"/>
                    <a:pt x="8035" y="10521"/>
                    <a:pt x="8128" y="10521"/>
                  </a:cubicBezTo>
                  <a:cubicBezTo>
                    <a:pt x="8202" y="10446"/>
                    <a:pt x="8202" y="10280"/>
                    <a:pt x="8202" y="10131"/>
                  </a:cubicBezTo>
                  <a:lnTo>
                    <a:pt x="8202" y="10057"/>
                  </a:lnTo>
                  <a:lnTo>
                    <a:pt x="8202" y="9890"/>
                  </a:lnTo>
                  <a:cubicBezTo>
                    <a:pt x="6495" y="6272"/>
                    <a:pt x="4027" y="3099"/>
                    <a:pt x="1003" y="390"/>
                  </a:cubicBezTo>
                  <a:cubicBezTo>
                    <a:pt x="706" y="242"/>
                    <a:pt x="391" y="14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2"/>
            <p:cNvSpPr/>
            <p:nvPr/>
          </p:nvSpPr>
          <p:spPr>
            <a:xfrm>
              <a:off x="746500" y="1330725"/>
              <a:ext cx="318675" cy="291775"/>
            </a:xfrm>
            <a:custGeom>
              <a:rect b="b" l="l" r="r" t="t"/>
              <a:pathLst>
                <a:path extrusionOk="0" h="11671" w="12747">
                  <a:moveTo>
                    <a:pt x="779" y="0"/>
                  </a:moveTo>
                  <a:cubicBezTo>
                    <a:pt x="464" y="0"/>
                    <a:pt x="223" y="0"/>
                    <a:pt x="0" y="75"/>
                  </a:cubicBezTo>
                  <a:cubicBezTo>
                    <a:pt x="5177" y="2468"/>
                    <a:pt x="9593" y="6494"/>
                    <a:pt x="12376" y="11522"/>
                  </a:cubicBezTo>
                  <a:cubicBezTo>
                    <a:pt x="12376" y="11597"/>
                    <a:pt x="12450" y="11597"/>
                    <a:pt x="12450" y="11597"/>
                  </a:cubicBezTo>
                  <a:lnTo>
                    <a:pt x="12524" y="11671"/>
                  </a:lnTo>
                  <a:lnTo>
                    <a:pt x="12598" y="11597"/>
                  </a:lnTo>
                  <a:cubicBezTo>
                    <a:pt x="12673" y="11597"/>
                    <a:pt x="12747" y="11430"/>
                    <a:pt x="12673" y="11355"/>
                  </a:cubicBezTo>
                  <a:cubicBezTo>
                    <a:pt x="9964" y="6494"/>
                    <a:pt x="5715" y="2468"/>
                    <a:pt x="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2"/>
            <p:cNvSpPr/>
            <p:nvPr/>
          </p:nvSpPr>
          <p:spPr>
            <a:xfrm>
              <a:off x="690375" y="1338150"/>
              <a:ext cx="367375" cy="313125"/>
            </a:xfrm>
            <a:custGeom>
              <a:rect b="b" l="l" r="r" t="t"/>
              <a:pathLst>
                <a:path extrusionOk="0" h="12525" w="14695">
                  <a:moveTo>
                    <a:pt x="390" y="0"/>
                  </a:moveTo>
                  <a:cubicBezTo>
                    <a:pt x="241" y="93"/>
                    <a:pt x="149" y="93"/>
                    <a:pt x="0" y="93"/>
                  </a:cubicBezTo>
                  <a:lnTo>
                    <a:pt x="0" y="241"/>
                  </a:lnTo>
                  <a:cubicBezTo>
                    <a:pt x="5492" y="3025"/>
                    <a:pt x="10279" y="6958"/>
                    <a:pt x="13990" y="11838"/>
                  </a:cubicBezTo>
                  <a:cubicBezTo>
                    <a:pt x="14064" y="11912"/>
                    <a:pt x="14064" y="11986"/>
                    <a:pt x="14064" y="12060"/>
                  </a:cubicBezTo>
                  <a:cubicBezTo>
                    <a:pt x="14231" y="12227"/>
                    <a:pt x="14305" y="12376"/>
                    <a:pt x="14454" y="12524"/>
                  </a:cubicBezTo>
                  <a:cubicBezTo>
                    <a:pt x="14528" y="12450"/>
                    <a:pt x="14621" y="12301"/>
                    <a:pt x="14695" y="12227"/>
                  </a:cubicBezTo>
                  <a:cubicBezTo>
                    <a:pt x="10984" y="7125"/>
                    <a:pt x="6030" y="2876"/>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2"/>
            <p:cNvSpPr/>
            <p:nvPr/>
          </p:nvSpPr>
          <p:spPr>
            <a:xfrm>
              <a:off x="976875" y="1586200"/>
              <a:ext cx="241375" cy="162100"/>
            </a:xfrm>
            <a:custGeom>
              <a:rect b="b" l="l" r="r" t="t"/>
              <a:pathLst>
                <a:path extrusionOk="0" h="6484" w="9655">
                  <a:moveTo>
                    <a:pt x="4488" y="0"/>
                  </a:moveTo>
                  <a:cubicBezTo>
                    <a:pt x="1726" y="0"/>
                    <a:pt x="0" y="3825"/>
                    <a:pt x="2530" y="5626"/>
                  </a:cubicBezTo>
                  <a:cubicBezTo>
                    <a:pt x="3300" y="6174"/>
                    <a:pt x="4216" y="6484"/>
                    <a:pt x="5118" y="6484"/>
                  </a:cubicBezTo>
                  <a:cubicBezTo>
                    <a:pt x="5499" y="6484"/>
                    <a:pt x="5877" y="6429"/>
                    <a:pt x="6241" y="6313"/>
                  </a:cubicBezTo>
                  <a:cubicBezTo>
                    <a:pt x="9655" y="5163"/>
                    <a:pt x="8096" y="598"/>
                    <a:pt x="5090" y="60"/>
                  </a:cubicBezTo>
                  <a:cubicBezTo>
                    <a:pt x="4885" y="20"/>
                    <a:pt x="4684" y="0"/>
                    <a:pt x="44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5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Common topics</a:t>
            </a:r>
            <a:endParaRPr>
              <a:solidFill>
                <a:schemeClr val="dk1"/>
              </a:solidFill>
            </a:endParaRPr>
          </a:p>
        </p:txBody>
      </p:sp>
      <p:sp>
        <p:nvSpPr>
          <p:cNvPr id="1532" name="Google Shape;1532;p53"/>
          <p:cNvSpPr/>
          <p:nvPr/>
        </p:nvSpPr>
        <p:spPr>
          <a:xfrm>
            <a:off x="720075" y="1474300"/>
            <a:ext cx="2608200" cy="43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DM Serif Display"/>
                <a:ea typeface="DM Serif Display"/>
                <a:cs typeface="DM Serif Display"/>
                <a:sym typeface="DM Serif Display"/>
              </a:rPr>
              <a:t>Natural resources</a:t>
            </a:r>
            <a:endParaRPr b="1" sz="2400">
              <a:solidFill>
                <a:schemeClr val="dk1"/>
              </a:solidFill>
              <a:latin typeface="DM Serif Display"/>
              <a:ea typeface="DM Serif Display"/>
              <a:cs typeface="DM Serif Display"/>
              <a:sym typeface="DM Serif Display"/>
            </a:endParaRPr>
          </a:p>
        </p:txBody>
      </p:sp>
      <p:sp>
        <p:nvSpPr>
          <p:cNvPr id="1533" name="Google Shape;1533;p53"/>
          <p:cNvSpPr txBox="1"/>
          <p:nvPr/>
        </p:nvSpPr>
        <p:spPr>
          <a:xfrm>
            <a:off x="3640350" y="1474300"/>
            <a:ext cx="3561900" cy="43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bin"/>
                <a:ea typeface="Cabin"/>
                <a:cs typeface="Cabin"/>
                <a:sym typeface="Cabin"/>
              </a:rPr>
              <a:t>Saturn is composed of hydrogen and helium</a:t>
            </a:r>
            <a:endParaRPr>
              <a:solidFill>
                <a:schemeClr val="dk1"/>
              </a:solidFill>
              <a:latin typeface="Cabin"/>
              <a:ea typeface="Cabin"/>
              <a:cs typeface="Cabin"/>
              <a:sym typeface="Cabin"/>
            </a:endParaRPr>
          </a:p>
        </p:txBody>
      </p:sp>
      <p:sp>
        <p:nvSpPr>
          <p:cNvPr id="1534" name="Google Shape;1534;p53"/>
          <p:cNvSpPr/>
          <p:nvPr/>
        </p:nvSpPr>
        <p:spPr>
          <a:xfrm>
            <a:off x="7514324" y="1474300"/>
            <a:ext cx="909600" cy="43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DM Serif Display"/>
                <a:ea typeface="DM Serif Display"/>
                <a:cs typeface="DM Serif Display"/>
                <a:sym typeface="DM Serif Display"/>
              </a:rPr>
              <a:t>40K</a:t>
            </a:r>
            <a:endParaRPr b="1" sz="2400">
              <a:solidFill>
                <a:schemeClr val="dk2"/>
              </a:solidFill>
              <a:latin typeface="DM Serif Display"/>
              <a:ea typeface="DM Serif Display"/>
              <a:cs typeface="DM Serif Display"/>
              <a:sym typeface="DM Serif Display"/>
            </a:endParaRPr>
          </a:p>
        </p:txBody>
      </p:sp>
      <p:sp>
        <p:nvSpPr>
          <p:cNvPr id="1535" name="Google Shape;1535;p53"/>
          <p:cNvSpPr/>
          <p:nvPr/>
        </p:nvSpPr>
        <p:spPr>
          <a:xfrm>
            <a:off x="720075" y="1993410"/>
            <a:ext cx="2608200" cy="43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DM Serif Display"/>
                <a:ea typeface="DM Serif Display"/>
                <a:cs typeface="DM Serif Display"/>
                <a:sym typeface="DM Serif Display"/>
              </a:rPr>
              <a:t>Infrastructure</a:t>
            </a:r>
            <a:endParaRPr b="1" sz="2400">
              <a:solidFill>
                <a:schemeClr val="dk1"/>
              </a:solidFill>
              <a:latin typeface="DM Serif Display"/>
              <a:ea typeface="DM Serif Display"/>
              <a:cs typeface="DM Serif Display"/>
              <a:sym typeface="DM Serif Display"/>
            </a:endParaRPr>
          </a:p>
        </p:txBody>
      </p:sp>
      <p:sp>
        <p:nvSpPr>
          <p:cNvPr id="1536" name="Google Shape;1536;p53"/>
          <p:cNvSpPr txBox="1"/>
          <p:nvPr/>
        </p:nvSpPr>
        <p:spPr>
          <a:xfrm>
            <a:off x="3640350" y="1993408"/>
            <a:ext cx="3561900" cy="43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bin"/>
                <a:ea typeface="Cabin"/>
                <a:cs typeface="Cabin"/>
                <a:sym typeface="Cabin"/>
              </a:rPr>
              <a:t>Despite being red, Mars is a cold place</a:t>
            </a:r>
            <a:endParaRPr>
              <a:solidFill>
                <a:schemeClr val="dk1"/>
              </a:solidFill>
              <a:latin typeface="Cabin"/>
              <a:ea typeface="Cabin"/>
              <a:cs typeface="Cabin"/>
              <a:sym typeface="Cabin"/>
            </a:endParaRPr>
          </a:p>
        </p:txBody>
      </p:sp>
      <p:sp>
        <p:nvSpPr>
          <p:cNvPr id="1537" name="Google Shape;1537;p53"/>
          <p:cNvSpPr/>
          <p:nvPr/>
        </p:nvSpPr>
        <p:spPr>
          <a:xfrm>
            <a:off x="7514324" y="1993405"/>
            <a:ext cx="909600" cy="43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DM Serif Display"/>
                <a:ea typeface="DM Serif Display"/>
                <a:cs typeface="DM Serif Display"/>
                <a:sym typeface="DM Serif Display"/>
              </a:rPr>
              <a:t>20K</a:t>
            </a:r>
            <a:endParaRPr b="1" sz="2400">
              <a:solidFill>
                <a:schemeClr val="dk2"/>
              </a:solidFill>
              <a:latin typeface="DM Serif Display"/>
              <a:ea typeface="DM Serif Display"/>
              <a:cs typeface="DM Serif Display"/>
              <a:sym typeface="DM Serif Display"/>
            </a:endParaRPr>
          </a:p>
        </p:txBody>
      </p:sp>
      <p:sp>
        <p:nvSpPr>
          <p:cNvPr id="1538" name="Google Shape;1538;p53"/>
          <p:cNvSpPr/>
          <p:nvPr/>
        </p:nvSpPr>
        <p:spPr>
          <a:xfrm>
            <a:off x="720075" y="2512520"/>
            <a:ext cx="2608200" cy="43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DM Serif Display"/>
                <a:ea typeface="DM Serif Display"/>
                <a:cs typeface="DM Serif Display"/>
                <a:sym typeface="DM Serif Display"/>
              </a:rPr>
              <a:t>Employment</a:t>
            </a:r>
            <a:endParaRPr b="1" sz="2400">
              <a:solidFill>
                <a:schemeClr val="dk1"/>
              </a:solidFill>
              <a:latin typeface="DM Serif Display"/>
              <a:ea typeface="DM Serif Display"/>
              <a:cs typeface="DM Serif Display"/>
              <a:sym typeface="DM Serif Display"/>
            </a:endParaRPr>
          </a:p>
        </p:txBody>
      </p:sp>
      <p:sp>
        <p:nvSpPr>
          <p:cNvPr id="1539" name="Google Shape;1539;p53"/>
          <p:cNvSpPr txBox="1"/>
          <p:nvPr/>
        </p:nvSpPr>
        <p:spPr>
          <a:xfrm>
            <a:off x="3640350" y="2512519"/>
            <a:ext cx="3561900" cy="43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bin"/>
                <a:ea typeface="Cabin"/>
                <a:cs typeface="Cabin"/>
                <a:sym typeface="Cabin"/>
              </a:rPr>
              <a:t>Mercury is the closest planet to the Sun</a:t>
            </a:r>
            <a:endParaRPr>
              <a:solidFill>
                <a:schemeClr val="dk1"/>
              </a:solidFill>
              <a:latin typeface="Cabin"/>
              <a:ea typeface="Cabin"/>
              <a:cs typeface="Cabin"/>
              <a:sym typeface="Cabin"/>
            </a:endParaRPr>
          </a:p>
        </p:txBody>
      </p:sp>
      <p:sp>
        <p:nvSpPr>
          <p:cNvPr id="1540" name="Google Shape;1540;p53"/>
          <p:cNvSpPr/>
          <p:nvPr/>
        </p:nvSpPr>
        <p:spPr>
          <a:xfrm>
            <a:off x="7514324" y="2512513"/>
            <a:ext cx="909600" cy="43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DM Serif Display"/>
                <a:ea typeface="DM Serif Display"/>
                <a:cs typeface="DM Serif Display"/>
                <a:sym typeface="DM Serif Display"/>
              </a:rPr>
              <a:t>58K</a:t>
            </a:r>
            <a:endParaRPr b="1" sz="2400">
              <a:solidFill>
                <a:schemeClr val="dk2"/>
              </a:solidFill>
              <a:latin typeface="DM Serif Display"/>
              <a:ea typeface="DM Serif Display"/>
              <a:cs typeface="DM Serif Display"/>
              <a:sym typeface="DM Serif Display"/>
            </a:endParaRPr>
          </a:p>
        </p:txBody>
      </p:sp>
      <p:sp>
        <p:nvSpPr>
          <p:cNvPr id="1541" name="Google Shape;1541;p53"/>
          <p:cNvSpPr/>
          <p:nvPr/>
        </p:nvSpPr>
        <p:spPr>
          <a:xfrm>
            <a:off x="720075" y="3031630"/>
            <a:ext cx="2608200" cy="43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DM Serif Display"/>
                <a:ea typeface="DM Serif Display"/>
                <a:cs typeface="DM Serif Display"/>
                <a:sym typeface="DM Serif Display"/>
              </a:rPr>
              <a:t>Basic services</a:t>
            </a:r>
            <a:endParaRPr b="1" sz="2400">
              <a:solidFill>
                <a:schemeClr val="dk1"/>
              </a:solidFill>
              <a:latin typeface="DM Serif Display"/>
              <a:ea typeface="DM Serif Display"/>
              <a:cs typeface="DM Serif Display"/>
              <a:sym typeface="DM Serif Display"/>
            </a:endParaRPr>
          </a:p>
        </p:txBody>
      </p:sp>
      <p:sp>
        <p:nvSpPr>
          <p:cNvPr id="1542" name="Google Shape;1542;p53"/>
          <p:cNvSpPr txBox="1"/>
          <p:nvPr/>
        </p:nvSpPr>
        <p:spPr>
          <a:xfrm>
            <a:off x="3640350" y="3031624"/>
            <a:ext cx="3561900" cy="43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bin"/>
                <a:ea typeface="Cabin"/>
                <a:cs typeface="Cabin"/>
                <a:sym typeface="Cabin"/>
              </a:rPr>
              <a:t>Jupiter is the biggest planet of them all</a:t>
            </a:r>
            <a:endParaRPr>
              <a:solidFill>
                <a:schemeClr val="dk1"/>
              </a:solidFill>
              <a:latin typeface="Cabin"/>
              <a:ea typeface="Cabin"/>
              <a:cs typeface="Cabin"/>
              <a:sym typeface="Cabin"/>
            </a:endParaRPr>
          </a:p>
        </p:txBody>
      </p:sp>
      <p:sp>
        <p:nvSpPr>
          <p:cNvPr id="1543" name="Google Shape;1543;p53"/>
          <p:cNvSpPr/>
          <p:nvPr/>
        </p:nvSpPr>
        <p:spPr>
          <a:xfrm>
            <a:off x="7514324" y="3031630"/>
            <a:ext cx="909600" cy="43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DM Serif Display"/>
                <a:ea typeface="DM Serif Display"/>
                <a:cs typeface="DM Serif Display"/>
                <a:sym typeface="DM Serif Display"/>
              </a:rPr>
              <a:t>60K</a:t>
            </a:r>
            <a:endParaRPr b="1" sz="2400">
              <a:solidFill>
                <a:schemeClr val="dk2"/>
              </a:solidFill>
              <a:latin typeface="DM Serif Display"/>
              <a:ea typeface="DM Serif Display"/>
              <a:cs typeface="DM Serif Display"/>
              <a:sym typeface="DM Serif Display"/>
            </a:endParaRPr>
          </a:p>
        </p:txBody>
      </p:sp>
      <p:sp>
        <p:nvSpPr>
          <p:cNvPr id="1544" name="Google Shape;1544;p53"/>
          <p:cNvSpPr/>
          <p:nvPr/>
        </p:nvSpPr>
        <p:spPr>
          <a:xfrm>
            <a:off x="720075" y="3550740"/>
            <a:ext cx="2608200" cy="43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DM Serif Display"/>
                <a:ea typeface="DM Serif Display"/>
                <a:cs typeface="DM Serif Display"/>
                <a:sym typeface="DM Serif Display"/>
              </a:rPr>
              <a:t>Quality of life</a:t>
            </a:r>
            <a:endParaRPr b="1" sz="2400">
              <a:solidFill>
                <a:schemeClr val="dk1"/>
              </a:solidFill>
              <a:latin typeface="DM Serif Display"/>
              <a:ea typeface="DM Serif Display"/>
              <a:cs typeface="DM Serif Display"/>
              <a:sym typeface="DM Serif Display"/>
            </a:endParaRPr>
          </a:p>
        </p:txBody>
      </p:sp>
      <p:sp>
        <p:nvSpPr>
          <p:cNvPr id="1545" name="Google Shape;1545;p53"/>
          <p:cNvSpPr txBox="1"/>
          <p:nvPr/>
        </p:nvSpPr>
        <p:spPr>
          <a:xfrm>
            <a:off x="3640350" y="3550745"/>
            <a:ext cx="3561900" cy="43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Pluto is now considered a dwarf planet</a:t>
            </a:r>
            <a:endParaRPr>
              <a:solidFill>
                <a:schemeClr val="dk1"/>
              </a:solidFill>
              <a:latin typeface="Cabin"/>
              <a:ea typeface="Cabin"/>
              <a:cs typeface="Cabin"/>
              <a:sym typeface="Cabin"/>
            </a:endParaRPr>
          </a:p>
        </p:txBody>
      </p:sp>
      <p:sp>
        <p:nvSpPr>
          <p:cNvPr id="1546" name="Google Shape;1546;p53"/>
          <p:cNvSpPr/>
          <p:nvPr/>
        </p:nvSpPr>
        <p:spPr>
          <a:xfrm>
            <a:off x="7514324" y="3550735"/>
            <a:ext cx="909600" cy="43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DM Serif Display"/>
                <a:ea typeface="DM Serif Display"/>
                <a:cs typeface="DM Serif Display"/>
                <a:sym typeface="DM Serif Display"/>
              </a:rPr>
              <a:t>25K</a:t>
            </a:r>
            <a:endParaRPr b="1" sz="2400">
              <a:solidFill>
                <a:schemeClr val="dk2"/>
              </a:solidFill>
              <a:latin typeface="DM Serif Display"/>
              <a:ea typeface="DM Serif Display"/>
              <a:cs typeface="DM Serif Display"/>
              <a:sym typeface="DM Serif Display"/>
            </a:endParaRPr>
          </a:p>
        </p:txBody>
      </p:sp>
      <p:sp>
        <p:nvSpPr>
          <p:cNvPr id="1547" name="Google Shape;1547;p53"/>
          <p:cNvSpPr/>
          <p:nvPr/>
        </p:nvSpPr>
        <p:spPr>
          <a:xfrm>
            <a:off x="720075" y="4069850"/>
            <a:ext cx="2608200" cy="43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DM Serif Display"/>
                <a:ea typeface="DM Serif Display"/>
                <a:cs typeface="DM Serif Display"/>
                <a:sym typeface="DM Serif Display"/>
              </a:rPr>
              <a:t>Education</a:t>
            </a:r>
            <a:endParaRPr b="1" sz="2400">
              <a:solidFill>
                <a:schemeClr val="dk1"/>
              </a:solidFill>
              <a:latin typeface="DM Serif Display"/>
              <a:ea typeface="DM Serif Display"/>
              <a:cs typeface="DM Serif Display"/>
              <a:sym typeface="DM Serif Display"/>
            </a:endParaRPr>
          </a:p>
        </p:txBody>
      </p:sp>
      <p:sp>
        <p:nvSpPr>
          <p:cNvPr id="1548" name="Google Shape;1548;p53"/>
          <p:cNvSpPr txBox="1"/>
          <p:nvPr/>
        </p:nvSpPr>
        <p:spPr>
          <a:xfrm>
            <a:off x="3640350" y="4069850"/>
            <a:ext cx="3561900" cy="43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bin"/>
                <a:ea typeface="Cabin"/>
                <a:cs typeface="Cabin"/>
                <a:sym typeface="Cabin"/>
              </a:rPr>
              <a:t>Ceres is located in the main asteroid belt</a:t>
            </a:r>
            <a:endParaRPr>
              <a:solidFill>
                <a:schemeClr val="dk1"/>
              </a:solidFill>
              <a:latin typeface="Cabin"/>
              <a:ea typeface="Cabin"/>
              <a:cs typeface="Cabin"/>
              <a:sym typeface="Cabin"/>
            </a:endParaRPr>
          </a:p>
        </p:txBody>
      </p:sp>
      <p:sp>
        <p:nvSpPr>
          <p:cNvPr id="1549" name="Google Shape;1549;p53"/>
          <p:cNvSpPr/>
          <p:nvPr/>
        </p:nvSpPr>
        <p:spPr>
          <a:xfrm>
            <a:off x="7514324" y="4069850"/>
            <a:ext cx="909600" cy="43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DM Serif Display"/>
                <a:ea typeface="DM Serif Display"/>
                <a:cs typeface="DM Serif Display"/>
                <a:sym typeface="DM Serif Display"/>
              </a:rPr>
              <a:t>30K</a:t>
            </a:r>
            <a:endParaRPr b="1" sz="2400">
              <a:solidFill>
                <a:schemeClr val="dk2"/>
              </a:solidFill>
              <a:latin typeface="DM Serif Display"/>
              <a:ea typeface="DM Serif Display"/>
              <a:cs typeface="DM Serif Display"/>
              <a:sym typeface="DM Serif Display"/>
            </a:endParaRPr>
          </a:p>
        </p:txBody>
      </p:sp>
      <p:cxnSp>
        <p:nvCxnSpPr>
          <p:cNvPr id="1550" name="Google Shape;1550;p53"/>
          <p:cNvCxnSpPr>
            <a:stCxn id="1532" idx="3"/>
            <a:endCxn id="1533" idx="1"/>
          </p:cNvCxnSpPr>
          <p:nvPr/>
        </p:nvCxnSpPr>
        <p:spPr>
          <a:xfrm>
            <a:off x="3328275" y="1691350"/>
            <a:ext cx="312000" cy="0"/>
          </a:xfrm>
          <a:prstGeom prst="straightConnector1">
            <a:avLst/>
          </a:prstGeom>
          <a:noFill/>
          <a:ln cap="flat" cmpd="sng" w="9525">
            <a:solidFill>
              <a:schemeClr val="dk2"/>
            </a:solidFill>
            <a:prstDash val="solid"/>
            <a:round/>
            <a:headEnd len="med" w="med" type="none"/>
            <a:tailEnd len="med" w="med" type="none"/>
          </a:ln>
        </p:spPr>
      </p:cxnSp>
      <p:cxnSp>
        <p:nvCxnSpPr>
          <p:cNvPr id="1551" name="Google Shape;1551;p53"/>
          <p:cNvCxnSpPr>
            <a:stCxn id="1535" idx="3"/>
            <a:endCxn id="1536" idx="1"/>
          </p:cNvCxnSpPr>
          <p:nvPr/>
        </p:nvCxnSpPr>
        <p:spPr>
          <a:xfrm>
            <a:off x="3328275" y="2210460"/>
            <a:ext cx="312000" cy="0"/>
          </a:xfrm>
          <a:prstGeom prst="straightConnector1">
            <a:avLst/>
          </a:prstGeom>
          <a:noFill/>
          <a:ln cap="flat" cmpd="sng" w="9525">
            <a:solidFill>
              <a:schemeClr val="dk2"/>
            </a:solidFill>
            <a:prstDash val="solid"/>
            <a:round/>
            <a:headEnd len="med" w="med" type="none"/>
            <a:tailEnd len="med" w="med" type="none"/>
          </a:ln>
        </p:spPr>
      </p:cxnSp>
      <p:cxnSp>
        <p:nvCxnSpPr>
          <p:cNvPr id="1552" name="Google Shape;1552;p53"/>
          <p:cNvCxnSpPr>
            <a:stCxn id="1538" idx="3"/>
            <a:endCxn id="1539" idx="1"/>
          </p:cNvCxnSpPr>
          <p:nvPr/>
        </p:nvCxnSpPr>
        <p:spPr>
          <a:xfrm>
            <a:off x="3328275" y="2729570"/>
            <a:ext cx="312000" cy="0"/>
          </a:xfrm>
          <a:prstGeom prst="straightConnector1">
            <a:avLst/>
          </a:prstGeom>
          <a:noFill/>
          <a:ln cap="flat" cmpd="sng" w="9525">
            <a:solidFill>
              <a:schemeClr val="dk2"/>
            </a:solidFill>
            <a:prstDash val="solid"/>
            <a:round/>
            <a:headEnd len="med" w="med" type="none"/>
            <a:tailEnd len="med" w="med" type="none"/>
          </a:ln>
        </p:spPr>
      </p:cxnSp>
      <p:cxnSp>
        <p:nvCxnSpPr>
          <p:cNvPr id="1553" name="Google Shape;1553;p53"/>
          <p:cNvCxnSpPr>
            <a:stCxn id="1541" idx="3"/>
            <a:endCxn id="1542" idx="1"/>
          </p:cNvCxnSpPr>
          <p:nvPr/>
        </p:nvCxnSpPr>
        <p:spPr>
          <a:xfrm>
            <a:off x="3328275" y="3248680"/>
            <a:ext cx="312000" cy="0"/>
          </a:xfrm>
          <a:prstGeom prst="straightConnector1">
            <a:avLst/>
          </a:prstGeom>
          <a:noFill/>
          <a:ln cap="flat" cmpd="sng" w="9525">
            <a:solidFill>
              <a:schemeClr val="dk2"/>
            </a:solidFill>
            <a:prstDash val="solid"/>
            <a:round/>
            <a:headEnd len="med" w="med" type="none"/>
            <a:tailEnd len="med" w="med" type="none"/>
          </a:ln>
        </p:spPr>
      </p:cxnSp>
      <p:cxnSp>
        <p:nvCxnSpPr>
          <p:cNvPr id="1554" name="Google Shape;1554;p53"/>
          <p:cNvCxnSpPr>
            <a:stCxn id="1544" idx="3"/>
            <a:endCxn id="1545" idx="1"/>
          </p:cNvCxnSpPr>
          <p:nvPr/>
        </p:nvCxnSpPr>
        <p:spPr>
          <a:xfrm>
            <a:off x="3328275" y="3767790"/>
            <a:ext cx="312000" cy="0"/>
          </a:xfrm>
          <a:prstGeom prst="straightConnector1">
            <a:avLst/>
          </a:prstGeom>
          <a:noFill/>
          <a:ln cap="flat" cmpd="sng" w="9525">
            <a:solidFill>
              <a:schemeClr val="dk2"/>
            </a:solidFill>
            <a:prstDash val="solid"/>
            <a:round/>
            <a:headEnd len="med" w="med" type="none"/>
            <a:tailEnd len="med" w="med" type="none"/>
          </a:ln>
        </p:spPr>
      </p:cxnSp>
      <p:cxnSp>
        <p:nvCxnSpPr>
          <p:cNvPr id="1555" name="Google Shape;1555;p53"/>
          <p:cNvCxnSpPr>
            <a:stCxn id="1547" idx="3"/>
            <a:endCxn id="1548" idx="1"/>
          </p:cNvCxnSpPr>
          <p:nvPr/>
        </p:nvCxnSpPr>
        <p:spPr>
          <a:xfrm>
            <a:off x="3328275" y="4286900"/>
            <a:ext cx="312000" cy="0"/>
          </a:xfrm>
          <a:prstGeom prst="straightConnector1">
            <a:avLst/>
          </a:prstGeom>
          <a:noFill/>
          <a:ln cap="flat" cmpd="sng" w="9525">
            <a:solidFill>
              <a:schemeClr val="dk2"/>
            </a:solidFill>
            <a:prstDash val="solid"/>
            <a:round/>
            <a:headEnd len="med" w="med" type="none"/>
            <a:tailEnd len="med" w="med" type="none"/>
          </a:ln>
        </p:spPr>
      </p:cxnSp>
      <p:cxnSp>
        <p:nvCxnSpPr>
          <p:cNvPr id="1556" name="Google Shape;1556;p53"/>
          <p:cNvCxnSpPr>
            <a:stCxn id="1533" idx="3"/>
            <a:endCxn id="1534" idx="1"/>
          </p:cNvCxnSpPr>
          <p:nvPr/>
        </p:nvCxnSpPr>
        <p:spPr>
          <a:xfrm>
            <a:off x="7202250" y="1691350"/>
            <a:ext cx="312000" cy="0"/>
          </a:xfrm>
          <a:prstGeom prst="straightConnector1">
            <a:avLst/>
          </a:prstGeom>
          <a:noFill/>
          <a:ln cap="flat" cmpd="sng" w="9525">
            <a:solidFill>
              <a:schemeClr val="dk2"/>
            </a:solidFill>
            <a:prstDash val="solid"/>
            <a:round/>
            <a:headEnd len="med" w="med" type="none"/>
            <a:tailEnd len="med" w="med" type="none"/>
          </a:ln>
        </p:spPr>
      </p:cxnSp>
      <p:cxnSp>
        <p:nvCxnSpPr>
          <p:cNvPr id="1557" name="Google Shape;1557;p53"/>
          <p:cNvCxnSpPr>
            <a:stCxn id="1536" idx="3"/>
            <a:endCxn id="1537" idx="1"/>
          </p:cNvCxnSpPr>
          <p:nvPr/>
        </p:nvCxnSpPr>
        <p:spPr>
          <a:xfrm>
            <a:off x="7202250" y="2210458"/>
            <a:ext cx="312000" cy="0"/>
          </a:xfrm>
          <a:prstGeom prst="straightConnector1">
            <a:avLst/>
          </a:prstGeom>
          <a:noFill/>
          <a:ln cap="flat" cmpd="sng" w="9525">
            <a:solidFill>
              <a:schemeClr val="dk2"/>
            </a:solidFill>
            <a:prstDash val="solid"/>
            <a:round/>
            <a:headEnd len="med" w="med" type="none"/>
            <a:tailEnd len="med" w="med" type="none"/>
          </a:ln>
        </p:spPr>
      </p:cxnSp>
      <p:cxnSp>
        <p:nvCxnSpPr>
          <p:cNvPr id="1558" name="Google Shape;1558;p53"/>
          <p:cNvCxnSpPr>
            <a:stCxn id="1539" idx="3"/>
            <a:endCxn id="1540" idx="1"/>
          </p:cNvCxnSpPr>
          <p:nvPr/>
        </p:nvCxnSpPr>
        <p:spPr>
          <a:xfrm>
            <a:off x="7202250" y="2729569"/>
            <a:ext cx="312000" cy="0"/>
          </a:xfrm>
          <a:prstGeom prst="straightConnector1">
            <a:avLst/>
          </a:prstGeom>
          <a:noFill/>
          <a:ln cap="flat" cmpd="sng" w="9525">
            <a:solidFill>
              <a:schemeClr val="dk2"/>
            </a:solidFill>
            <a:prstDash val="solid"/>
            <a:round/>
            <a:headEnd len="med" w="med" type="none"/>
            <a:tailEnd len="med" w="med" type="none"/>
          </a:ln>
        </p:spPr>
      </p:cxnSp>
      <p:cxnSp>
        <p:nvCxnSpPr>
          <p:cNvPr id="1559" name="Google Shape;1559;p53"/>
          <p:cNvCxnSpPr>
            <a:stCxn id="1542" idx="3"/>
            <a:endCxn id="1543" idx="1"/>
          </p:cNvCxnSpPr>
          <p:nvPr/>
        </p:nvCxnSpPr>
        <p:spPr>
          <a:xfrm>
            <a:off x="7202250" y="3248674"/>
            <a:ext cx="312000" cy="0"/>
          </a:xfrm>
          <a:prstGeom prst="straightConnector1">
            <a:avLst/>
          </a:prstGeom>
          <a:noFill/>
          <a:ln cap="flat" cmpd="sng" w="9525">
            <a:solidFill>
              <a:schemeClr val="dk2"/>
            </a:solidFill>
            <a:prstDash val="solid"/>
            <a:round/>
            <a:headEnd len="med" w="med" type="none"/>
            <a:tailEnd len="med" w="med" type="none"/>
          </a:ln>
        </p:spPr>
      </p:cxnSp>
      <p:cxnSp>
        <p:nvCxnSpPr>
          <p:cNvPr id="1560" name="Google Shape;1560;p53"/>
          <p:cNvCxnSpPr>
            <a:stCxn id="1545" idx="3"/>
            <a:endCxn id="1546" idx="1"/>
          </p:cNvCxnSpPr>
          <p:nvPr/>
        </p:nvCxnSpPr>
        <p:spPr>
          <a:xfrm>
            <a:off x="7202250" y="3767795"/>
            <a:ext cx="312000" cy="0"/>
          </a:xfrm>
          <a:prstGeom prst="straightConnector1">
            <a:avLst/>
          </a:prstGeom>
          <a:noFill/>
          <a:ln cap="flat" cmpd="sng" w="9525">
            <a:solidFill>
              <a:schemeClr val="dk2"/>
            </a:solidFill>
            <a:prstDash val="solid"/>
            <a:round/>
            <a:headEnd len="med" w="med" type="none"/>
            <a:tailEnd len="med" w="med" type="none"/>
          </a:ln>
        </p:spPr>
      </p:cxnSp>
      <p:cxnSp>
        <p:nvCxnSpPr>
          <p:cNvPr id="1561" name="Google Shape;1561;p53"/>
          <p:cNvCxnSpPr>
            <a:stCxn id="1548" idx="3"/>
            <a:endCxn id="1549" idx="1"/>
          </p:cNvCxnSpPr>
          <p:nvPr/>
        </p:nvCxnSpPr>
        <p:spPr>
          <a:xfrm>
            <a:off x="7202250" y="4286900"/>
            <a:ext cx="312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pic>
        <p:nvPicPr>
          <p:cNvPr id="1566" name="Google Shape;1566;p54"/>
          <p:cNvPicPr preferRelativeResize="0"/>
          <p:nvPr>
            <p:ph idx="2" type="pic"/>
          </p:nvPr>
        </p:nvPicPr>
        <p:blipFill rotWithShape="1">
          <a:blip r:embed="rId3">
            <a:alphaModFix/>
          </a:blip>
          <a:srcRect b="7763" l="0" r="0" t="7763"/>
          <a:stretch/>
        </p:blipFill>
        <p:spPr>
          <a:xfrm>
            <a:off x="0" y="50"/>
            <a:ext cx="9136800" cy="5143500"/>
          </a:xfrm>
          <a:prstGeom prst="rect">
            <a:avLst/>
          </a:prstGeom>
        </p:spPr>
      </p:pic>
      <p:sp>
        <p:nvSpPr>
          <p:cNvPr id="1567" name="Google Shape;1567;p54"/>
          <p:cNvSpPr txBox="1"/>
          <p:nvPr>
            <p:ph type="title"/>
          </p:nvPr>
        </p:nvSpPr>
        <p:spPr>
          <a:xfrm>
            <a:off x="720000" y="3975500"/>
            <a:ext cx="7704000" cy="62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a:t>
            </a:r>
            <a:r>
              <a:rPr lang="en"/>
              <a:t>e</a:t>
            </a:r>
            <a:r>
              <a:rPr lang="en"/>
              <a:t> is worth a thousand words</a:t>
            </a:r>
            <a:endParaRPr/>
          </a:p>
        </p:txBody>
      </p:sp>
      <p:sp>
        <p:nvSpPr>
          <p:cNvPr id="1568" name="Google Shape;1568;p54"/>
          <p:cNvSpPr/>
          <p:nvPr/>
        </p:nvSpPr>
        <p:spPr>
          <a:xfrm>
            <a:off x="8172800" y="-432150"/>
            <a:ext cx="1586375" cy="3171725"/>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9" name="Google Shape;1569;p54"/>
          <p:cNvGrpSpPr/>
          <p:nvPr/>
        </p:nvGrpSpPr>
        <p:grpSpPr>
          <a:xfrm>
            <a:off x="197175" y="216225"/>
            <a:ext cx="850250" cy="647550"/>
            <a:chOff x="4281500" y="1208725"/>
            <a:chExt cx="850250" cy="647550"/>
          </a:xfrm>
        </p:grpSpPr>
        <p:sp>
          <p:nvSpPr>
            <p:cNvPr id="1570" name="Google Shape;1570;p54"/>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4"/>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4"/>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4"/>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4"/>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4"/>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4"/>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4"/>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4"/>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grpSp>
        <p:nvGrpSpPr>
          <p:cNvPr id="1583" name="Google Shape;1583;p55"/>
          <p:cNvGrpSpPr/>
          <p:nvPr/>
        </p:nvGrpSpPr>
        <p:grpSpPr>
          <a:xfrm>
            <a:off x="475754" y="577298"/>
            <a:ext cx="4081805" cy="4189706"/>
            <a:chOff x="475754" y="577298"/>
            <a:chExt cx="4081805" cy="4189706"/>
          </a:xfrm>
        </p:grpSpPr>
        <p:sp>
          <p:nvSpPr>
            <p:cNvPr id="1584" name="Google Shape;1584;p55"/>
            <p:cNvSpPr/>
            <p:nvPr/>
          </p:nvSpPr>
          <p:spPr>
            <a:xfrm flipH="1" rot="4091839">
              <a:off x="1231680" y="1137339"/>
              <a:ext cx="2585897" cy="3344574"/>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5"/>
            <p:cNvSpPr/>
            <p:nvPr/>
          </p:nvSpPr>
          <p:spPr>
            <a:xfrm flipH="1" rot="-1799871">
              <a:off x="1138679" y="999764"/>
              <a:ext cx="2586137" cy="3344773"/>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6" name="Google Shape;1586;p55"/>
          <p:cNvSpPr txBox="1"/>
          <p:nvPr>
            <p:ph type="title"/>
          </p:nvPr>
        </p:nvSpPr>
        <p:spPr>
          <a:xfrm>
            <a:off x="4364700" y="2295636"/>
            <a:ext cx="4059300" cy="87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Features</a:t>
            </a:r>
            <a:endParaRPr/>
          </a:p>
        </p:txBody>
      </p:sp>
      <p:sp>
        <p:nvSpPr>
          <p:cNvPr id="1587" name="Google Shape;1587;p55"/>
          <p:cNvSpPr txBox="1"/>
          <p:nvPr>
            <p:ph idx="2" type="title"/>
          </p:nvPr>
        </p:nvSpPr>
        <p:spPr>
          <a:xfrm>
            <a:off x="4990375" y="1440813"/>
            <a:ext cx="2808000" cy="87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588" name="Google Shape;1588;p55"/>
          <p:cNvSpPr txBox="1"/>
          <p:nvPr>
            <p:ph idx="1" type="subTitle"/>
          </p:nvPr>
        </p:nvSpPr>
        <p:spPr>
          <a:xfrm>
            <a:off x="4364700" y="3322968"/>
            <a:ext cx="4059300" cy="42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cxnSp>
        <p:nvCxnSpPr>
          <p:cNvPr id="1589" name="Google Shape;1589;p55"/>
          <p:cNvCxnSpPr/>
          <p:nvPr/>
        </p:nvCxnSpPr>
        <p:spPr>
          <a:xfrm>
            <a:off x="4568425" y="3222525"/>
            <a:ext cx="3651900" cy="0"/>
          </a:xfrm>
          <a:prstGeom prst="straightConnector1">
            <a:avLst/>
          </a:prstGeom>
          <a:noFill/>
          <a:ln cap="flat" cmpd="sng" w="38100">
            <a:solidFill>
              <a:schemeClr val="dk2"/>
            </a:solidFill>
            <a:prstDash val="solid"/>
            <a:round/>
            <a:headEnd len="med" w="med" type="none"/>
            <a:tailEnd len="med" w="med" type="none"/>
          </a:ln>
        </p:spPr>
      </p:cxnSp>
      <p:pic>
        <p:nvPicPr>
          <p:cNvPr id="1590" name="Google Shape;1590;p55"/>
          <p:cNvPicPr preferRelativeResize="0"/>
          <p:nvPr>
            <p:ph idx="3" type="pic"/>
          </p:nvPr>
        </p:nvPicPr>
        <p:blipFill rotWithShape="1">
          <a:blip r:embed="rId3">
            <a:alphaModFix/>
          </a:blip>
          <a:srcRect b="33515" l="269" r="0" t="0"/>
          <a:stretch/>
        </p:blipFill>
        <p:spPr>
          <a:xfrm flipH="1">
            <a:off x="991400" y="1066425"/>
            <a:ext cx="3010500" cy="3010800"/>
          </a:xfrm>
          <a:prstGeom prst="ellipse">
            <a:avLst/>
          </a:prstGeom>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3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Contents of this template</a:t>
            </a:r>
            <a:endParaRPr>
              <a:solidFill>
                <a:schemeClr val="dk1"/>
              </a:solidFill>
            </a:endParaRPr>
          </a:p>
        </p:txBody>
      </p:sp>
      <p:graphicFrame>
        <p:nvGraphicFramePr>
          <p:cNvPr id="1124" name="Google Shape;1124;p38"/>
          <p:cNvGraphicFramePr/>
          <p:nvPr/>
        </p:nvGraphicFramePr>
        <p:xfrm>
          <a:off x="720000" y="1761738"/>
          <a:ext cx="3000000" cy="3000000"/>
        </p:xfrm>
        <a:graphic>
          <a:graphicData uri="http://schemas.openxmlformats.org/drawingml/2006/table">
            <a:tbl>
              <a:tblPr>
                <a:noFill/>
                <a:tableStyleId>{1D1D7192-BA50-4DAA-9800-EE2F17175819}</a:tableStyleId>
              </a:tblPr>
              <a:tblGrid>
                <a:gridCol w="2619875"/>
                <a:gridCol w="5084125"/>
              </a:tblGrid>
              <a:tr h="350500">
                <a:tc>
                  <a:txBody>
                    <a:bodyPr/>
                    <a:lstStyle/>
                    <a:p>
                      <a:pPr indent="0" lvl="0" marL="0" rtl="0" algn="l">
                        <a:spcBef>
                          <a:spcPts val="0"/>
                        </a:spcBef>
                        <a:spcAft>
                          <a:spcPts val="0"/>
                        </a:spcAft>
                        <a:buNone/>
                      </a:pPr>
                      <a:r>
                        <a:rPr b="1" lang="en" sz="1100" u="sng">
                          <a:solidFill>
                            <a:schemeClr val="dk1"/>
                          </a:solidFill>
                          <a:latin typeface="DM Serif Display"/>
                          <a:ea typeface="DM Serif Display"/>
                          <a:cs typeface="DM Serif Display"/>
                          <a:sym typeface="DM Serif Display"/>
                          <a:hlinkClick action="ppaction://hlinksldjump" r:id="rId3">
                            <a:extLst>
                              <a:ext uri="{A12FA001-AC4F-418D-AE19-62706E023703}">
                                <ahyp:hlinkClr val="tx"/>
                              </a:ext>
                            </a:extLst>
                          </a:hlinkClick>
                        </a:rPr>
                        <a:t>Fonts</a:t>
                      </a:r>
                      <a:endParaRPr b="1" sz="1100">
                        <a:solidFill>
                          <a:schemeClr val="dk1"/>
                        </a:solidFill>
                        <a:latin typeface="DM Serif Display"/>
                        <a:ea typeface="DM Serif Display"/>
                        <a:cs typeface="DM Serif Display"/>
                        <a:sym typeface="DM Serif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n" sz="1000">
                          <a:solidFill>
                            <a:schemeClr val="dk1"/>
                          </a:solidFill>
                          <a:latin typeface="Cabin"/>
                          <a:ea typeface="Cabin"/>
                          <a:cs typeface="Cabin"/>
                          <a:sym typeface="Cabin"/>
                        </a:rPr>
                        <a:t>To view this template correctly in PowerPoint, download and install the fonts we used</a:t>
                      </a:r>
                      <a:endParaRPr sz="10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u="sng">
                          <a:solidFill>
                            <a:schemeClr val="dk1"/>
                          </a:solidFill>
                          <a:latin typeface="DM Serif Display"/>
                          <a:ea typeface="DM Serif Display"/>
                          <a:cs typeface="DM Serif Display"/>
                          <a:sym typeface="DM Serif Display"/>
                          <a:hlinkClick action="ppaction://hlinksldjump" r:id="rId4">
                            <a:extLst>
                              <a:ext uri="{A12FA001-AC4F-418D-AE19-62706E023703}">
                                <ahyp:hlinkClr val="tx"/>
                              </a:ext>
                            </a:extLst>
                          </a:hlinkClick>
                        </a:rPr>
                        <a:t>Used</a:t>
                      </a:r>
                      <a:r>
                        <a:rPr b="1" lang="en" sz="1100">
                          <a:solidFill>
                            <a:schemeClr val="dk1"/>
                          </a:solidFill>
                          <a:latin typeface="DM Serif Display"/>
                          <a:ea typeface="DM Serif Display"/>
                          <a:cs typeface="DM Serif Display"/>
                          <a:sym typeface="DM Serif Display"/>
                        </a:rPr>
                        <a:t> and </a:t>
                      </a:r>
                      <a:r>
                        <a:rPr b="1" lang="en" sz="1100" u="sng">
                          <a:solidFill>
                            <a:schemeClr val="dk1"/>
                          </a:solidFill>
                          <a:latin typeface="DM Serif Display"/>
                          <a:ea typeface="DM Serif Display"/>
                          <a:cs typeface="DM Serif Display"/>
                          <a:sym typeface="DM Serif Display"/>
                          <a:hlinkClick action="ppaction://hlinksldjump" r:id="rId5">
                            <a:extLst>
                              <a:ext uri="{A12FA001-AC4F-418D-AE19-62706E023703}">
                                <ahyp:hlinkClr val="tx"/>
                              </a:ext>
                            </a:extLst>
                          </a:hlinkClick>
                        </a:rPr>
                        <a:t>alternative</a:t>
                      </a:r>
                      <a:r>
                        <a:rPr b="1" lang="en" sz="1100" u="sng">
                          <a:solidFill>
                            <a:schemeClr val="dk1"/>
                          </a:solidFill>
                          <a:latin typeface="DM Serif Display"/>
                          <a:ea typeface="DM Serif Display"/>
                          <a:cs typeface="DM Serif Display"/>
                          <a:sym typeface="DM Serif Display"/>
                          <a:hlinkClick action="ppaction://hlinksldjump" r:id="rId6">
                            <a:extLst>
                              <a:ext uri="{A12FA001-AC4F-418D-AE19-62706E023703}">
                                <ahyp:hlinkClr val="tx"/>
                              </a:ext>
                            </a:extLst>
                          </a:hlinkClick>
                        </a:rPr>
                        <a:t> resources</a:t>
                      </a:r>
                      <a:endParaRPr b="1" sz="1100">
                        <a:solidFill>
                          <a:schemeClr val="dk1"/>
                        </a:solidFill>
                        <a:latin typeface="DM Serif Display"/>
                        <a:ea typeface="DM Serif Display"/>
                        <a:cs typeface="DM Serif Display"/>
                        <a:sym typeface="DM Serif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1600"/>
                        </a:spcAft>
                        <a:buNone/>
                      </a:pPr>
                      <a:r>
                        <a:rPr lang="en" sz="1000">
                          <a:solidFill>
                            <a:schemeClr val="dk1"/>
                          </a:solidFill>
                          <a:latin typeface="Cabin"/>
                          <a:ea typeface="Cabin"/>
                          <a:cs typeface="Cabin"/>
                          <a:sym typeface="Cabin"/>
                        </a:rPr>
                        <a:t>An assortment of graphic resources that are suitable for use in this presentation</a:t>
                      </a:r>
                      <a:endParaRPr sz="10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u="sng">
                          <a:solidFill>
                            <a:schemeClr val="dk1"/>
                          </a:solidFill>
                          <a:latin typeface="DM Serif Display"/>
                          <a:ea typeface="DM Serif Display"/>
                          <a:cs typeface="DM Serif Display"/>
                          <a:sym typeface="DM Serif Display"/>
                          <a:hlinkClick action="ppaction://hlinksldjump" r:id="rId7">
                            <a:extLst>
                              <a:ext uri="{A12FA001-AC4F-418D-AE19-62706E023703}">
                                <ahyp:hlinkClr val="tx"/>
                              </a:ext>
                            </a:extLst>
                          </a:hlinkClick>
                        </a:rPr>
                        <a:t>Thanks slide</a:t>
                      </a:r>
                      <a:endParaRPr b="1" sz="1100">
                        <a:solidFill>
                          <a:schemeClr val="dk1"/>
                        </a:solidFill>
                        <a:latin typeface="DM Serif Display"/>
                        <a:ea typeface="DM Serif Display"/>
                        <a:cs typeface="DM Serif Display"/>
                        <a:sym typeface="DM Serif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n" sz="1000">
                          <a:solidFill>
                            <a:schemeClr val="dk1"/>
                          </a:solidFill>
                          <a:latin typeface="Cabin"/>
                          <a:ea typeface="Cabin"/>
                          <a:cs typeface="Cabin"/>
                          <a:sym typeface="Cabin"/>
                        </a:rPr>
                        <a:t>You must keep it so that proper credits for our design are given</a:t>
                      </a:r>
                      <a:endParaRPr sz="10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u="sng">
                          <a:solidFill>
                            <a:schemeClr val="dk1"/>
                          </a:solidFill>
                          <a:latin typeface="DM Serif Display"/>
                          <a:ea typeface="DM Serif Display"/>
                          <a:cs typeface="DM Serif Display"/>
                          <a:sym typeface="DM Serif Display"/>
                          <a:hlinkClick action="ppaction://hlinksldjump" r:id="rId8">
                            <a:extLst>
                              <a:ext uri="{A12FA001-AC4F-418D-AE19-62706E023703}">
                                <ahyp:hlinkClr val="tx"/>
                              </a:ext>
                            </a:extLst>
                          </a:hlinkClick>
                        </a:rPr>
                        <a:t>Colors</a:t>
                      </a:r>
                      <a:endParaRPr b="1" sz="1100">
                        <a:solidFill>
                          <a:schemeClr val="dk1"/>
                        </a:solidFill>
                        <a:latin typeface="DM Serif Display"/>
                        <a:ea typeface="DM Serif Display"/>
                        <a:cs typeface="DM Serif Display"/>
                        <a:sym typeface="DM Serif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n" sz="1000">
                          <a:solidFill>
                            <a:schemeClr val="dk1"/>
                          </a:solidFill>
                          <a:latin typeface="Cabin"/>
                          <a:ea typeface="Cabin"/>
                          <a:cs typeface="Cabin"/>
                          <a:sym typeface="Cabin"/>
                        </a:rPr>
                        <a:t>All the colors used in this presentation</a:t>
                      </a:r>
                      <a:endParaRPr sz="10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u="sng">
                          <a:solidFill>
                            <a:schemeClr val="dk1"/>
                          </a:solidFill>
                          <a:latin typeface="DM Serif Display"/>
                          <a:ea typeface="DM Serif Display"/>
                          <a:cs typeface="DM Serif Display"/>
                          <a:sym typeface="DM Serif Display"/>
                          <a:hlinkClick action="ppaction://hlinksldjump" r:id="rId9">
                            <a:extLst>
                              <a:ext uri="{A12FA001-AC4F-418D-AE19-62706E023703}">
                                <ahyp:hlinkClr val="tx"/>
                              </a:ext>
                            </a:extLst>
                          </a:hlinkClick>
                        </a:rPr>
                        <a:t>Icons</a:t>
                      </a:r>
                      <a:r>
                        <a:rPr b="1" lang="en" sz="1100">
                          <a:solidFill>
                            <a:schemeClr val="dk1"/>
                          </a:solidFill>
                          <a:latin typeface="DM Serif Display"/>
                          <a:ea typeface="DM Serif Display"/>
                          <a:cs typeface="DM Serif Display"/>
                          <a:sym typeface="DM Serif Display"/>
                        </a:rPr>
                        <a:t> and </a:t>
                      </a:r>
                      <a:r>
                        <a:rPr b="1" lang="en" sz="1100" u="sng">
                          <a:solidFill>
                            <a:schemeClr val="dk1"/>
                          </a:solidFill>
                          <a:latin typeface="DM Serif Display"/>
                          <a:ea typeface="DM Serif Display"/>
                          <a:cs typeface="DM Serif Display"/>
                          <a:sym typeface="DM Serif Display"/>
                          <a:hlinkClick action="ppaction://hlinksldjump" r:id="rId10">
                            <a:extLst>
                              <a:ext uri="{A12FA001-AC4F-418D-AE19-62706E023703}">
                                <ahyp:hlinkClr val="tx"/>
                              </a:ext>
                            </a:extLst>
                          </a:hlinkClick>
                        </a:rPr>
                        <a:t>infographic resources</a:t>
                      </a:r>
                      <a:endParaRPr b="1" sz="1100">
                        <a:solidFill>
                          <a:schemeClr val="dk1"/>
                        </a:solidFill>
                        <a:latin typeface="DM Serif Display"/>
                        <a:ea typeface="DM Serif Display"/>
                        <a:cs typeface="DM Serif Display"/>
                        <a:sym typeface="DM Serif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Cabin"/>
                          <a:ea typeface="Cabin"/>
                          <a:cs typeface="Cabin"/>
                          <a:sym typeface="Cabin"/>
                        </a:rPr>
                        <a:t>These can be used in the template, and their size and color can be edited</a:t>
                      </a:r>
                      <a:endParaRPr sz="10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dk1"/>
                          </a:solidFill>
                          <a:latin typeface="DM Serif Display"/>
                          <a:ea typeface="DM Serif Display"/>
                          <a:cs typeface="DM Serif Display"/>
                          <a:sym typeface="DM Serif Display"/>
                        </a:rPr>
                        <a:t>Editable presentation theme </a:t>
                      </a:r>
                      <a:endParaRPr b="1" sz="1100">
                        <a:solidFill>
                          <a:schemeClr val="dk1"/>
                        </a:solidFill>
                        <a:latin typeface="DM Serif Display"/>
                        <a:ea typeface="DM Serif Display"/>
                        <a:cs typeface="DM Serif Display"/>
                        <a:sym typeface="DM Serif Display"/>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n" sz="1000">
                          <a:solidFill>
                            <a:schemeClr val="dk1"/>
                          </a:solidFill>
                          <a:latin typeface="Cabin"/>
                          <a:ea typeface="Cabin"/>
                          <a:cs typeface="Cabin"/>
                          <a:sym typeface="Cabin"/>
                        </a:rPr>
                        <a:t>You can edit the master slides easily. For more info, click </a:t>
                      </a:r>
                      <a:r>
                        <a:rPr b="1" lang="en" sz="1100" u="sng">
                          <a:solidFill>
                            <a:schemeClr val="dk1"/>
                          </a:solidFill>
                          <a:latin typeface="Cabin"/>
                          <a:ea typeface="Cabin"/>
                          <a:cs typeface="Cabin"/>
                          <a:sym typeface="Cabin"/>
                          <a:hlinkClick r:id="rId11">
                            <a:extLst>
                              <a:ext uri="{A12FA001-AC4F-418D-AE19-62706E023703}">
                                <ahyp:hlinkClr val="tx"/>
                              </a:ext>
                            </a:extLst>
                          </a:hlinkClick>
                        </a:rPr>
                        <a:t>here</a:t>
                      </a:r>
                      <a:endParaRPr sz="10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1125" name="Google Shape;1125;p38"/>
          <p:cNvSpPr txBox="1"/>
          <p:nvPr/>
        </p:nvSpPr>
        <p:spPr>
          <a:xfrm>
            <a:off x="720000" y="1135163"/>
            <a:ext cx="77040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bin"/>
                <a:ea typeface="Cabin"/>
                <a:cs typeface="Cabin"/>
                <a:sym typeface="Cabin"/>
              </a:rPr>
              <a:t>You can delete this slide when you’re done editing the presentation</a:t>
            </a:r>
            <a:endParaRPr b="1" sz="1200">
              <a:solidFill>
                <a:schemeClr val="dk1"/>
              </a:solidFill>
              <a:latin typeface="Cabin"/>
              <a:ea typeface="Cabin"/>
              <a:cs typeface="Cabin"/>
              <a:sym typeface="Cabin"/>
            </a:endParaRPr>
          </a:p>
        </p:txBody>
      </p:sp>
      <p:sp>
        <p:nvSpPr>
          <p:cNvPr id="1126" name="Google Shape;1126;p38"/>
          <p:cNvSpPr txBox="1"/>
          <p:nvPr/>
        </p:nvSpPr>
        <p:spPr>
          <a:xfrm>
            <a:off x="924550" y="4147800"/>
            <a:ext cx="33735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800">
                <a:solidFill>
                  <a:schemeClr val="dk1"/>
                </a:solidFill>
                <a:latin typeface="Cabin"/>
                <a:ea typeface="Cabin"/>
                <a:cs typeface="Cabin"/>
                <a:sym typeface="Cabin"/>
              </a:rPr>
              <a:t>For more info:</a:t>
            </a:r>
            <a:br>
              <a:rPr b="1" lang="en" sz="800">
                <a:solidFill>
                  <a:schemeClr val="dk1"/>
                </a:solidFill>
                <a:latin typeface="Cabin"/>
                <a:ea typeface="Cabin"/>
                <a:cs typeface="Cabin"/>
                <a:sym typeface="Cabin"/>
              </a:rPr>
            </a:br>
            <a:r>
              <a:rPr b="1" lang="en" sz="1000" u="sng">
                <a:solidFill>
                  <a:schemeClr val="dk1"/>
                </a:solidFill>
                <a:latin typeface="Cabin"/>
                <a:ea typeface="Cabin"/>
                <a:cs typeface="Cabin"/>
                <a:sym typeface="Cabin"/>
                <a:hlinkClick r:id="rId12">
                  <a:extLst>
                    <a:ext uri="{A12FA001-AC4F-418D-AE19-62706E023703}">
                      <ahyp:hlinkClr val="tx"/>
                    </a:ext>
                  </a:extLst>
                </a:hlinkClick>
              </a:rPr>
              <a:t>SLIDESGO</a:t>
            </a:r>
            <a:r>
              <a:rPr b="1" lang="en" sz="1000">
                <a:solidFill>
                  <a:schemeClr val="dk1"/>
                </a:solidFill>
                <a:uFill>
                  <a:noFill/>
                </a:uFill>
                <a:latin typeface="Cabin"/>
                <a:ea typeface="Cabin"/>
                <a:cs typeface="Cabin"/>
                <a:sym typeface="Cabin"/>
                <a:hlinkClick r:id="rId13">
                  <a:extLst>
                    <a:ext uri="{A12FA001-AC4F-418D-AE19-62706E023703}">
                      <ahyp:hlinkClr val="tx"/>
                    </a:ext>
                  </a:extLst>
                </a:hlinkClick>
              </a:rPr>
              <a:t> </a:t>
            </a:r>
            <a:r>
              <a:rPr b="1" lang="en" sz="1000">
                <a:solidFill>
                  <a:schemeClr val="dk1"/>
                </a:solidFill>
                <a:latin typeface="Cabin"/>
                <a:ea typeface="Cabin"/>
                <a:cs typeface="Cabin"/>
                <a:sym typeface="Cabin"/>
              </a:rPr>
              <a:t>| </a:t>
            </a:r>
            <a:r>
              <a:rPr b="1" lang="en" sz="1000" u="sng">
                <a:solidFill>
                  <a:schemeClr val="dk1"/>
                </a:solidFill>
                <a:latin typeface="Cabin"/>
                <a:ea typeface="Cabin"/>
                <a:cs typeface="Cabin"/>
                <a:sym typeface="Cabin"/>
                <a:hlinkClick r:id="rId14">
                  <a:extLst>
                    <a:ext uri="{A12FA001-AC4F-418D-AE19-62706E023703}">
                      <ahyp:hlinkClr val="tx"/>
                    </a:ext>
                  </a:extLst>
                </a:hlinkClick>
              </a:rPr>
              <a:t>BLOG</a:t>
            </a:r>
            <a:r>
              <a:rPr b="1" lang="en" sz="1000">
                <a:solidFill>
                  <a:schemeClr val="dk1"/>
                </a:solidFill>
                <a:latin typeface="Cabin"/>
                <a:ea typeface="Cabin"/>
                <a:cs typeface="Cabin"/>
                <a:sym typeface="Cabin"/>
              </a:rPr>
              <a:t> | </a:t>
            </a:r>
            <a:r>
              <a:rPr b="1" lang="en" sz="1000" u="sng">
                <a:solidFill>
                  <a:schemeClr val="dk1"/>
                </a:solidFill>
                <a:latin typeface="Cabin"/>
                <a:ea typeface="Cabin"/>
                <a:cs typeface="Cabin"/>
                <a:sym typeface="Cabin"/>
                <a:hlinkClick r:id="rId15">
                  <a:extLst>
                    <a:ext uri="{A12FA001-AC4F-418D-AE19-62706E023703}">
                      <ahyp:hlinkClr val="tx"/>
                    </a:ext>
                  </a:extLst>
                </a:hlinkClick>
              </a:rPr>
              <a:t>FAQ</a:t>
            </a:r>
            <a:r>
              <a:rPr b="1" lang="en" sz="1000" u="sng">
                <a:solidFill>
                  <a:schemeClr val="dk1"/>
                </a:solidFill>
                <a:latin typeface="Cabin"/>
                <a:ea typeface="Cabin"/>
                <a:cs typeface="Cabin"/>
                <a:sym typeface="Cabin"/>
              </a:rPr>
              <a:t>s</a:t>
            </a:r>
            <a:endParaRPr b="1" sz="1000" u="sng">
              <a:solidFill>
                <a:schemeClr val="dk1"/>
              </a:solidFill>
              <a:latin typeface="Cabin"/>
              <a:ea typeface="Cabin"/>
              <a:cs typeface="Cabin"/>
              <a:sym typeface="Cabin"/>
            </a:endParaRPr>
          </a:p>
        </p:txBody>
      </p:sp>
      <p:sp>
        <p:nvSpPr>
          <p:cNvPr id="1127" name="Google Shape;1127;p38"/>
          <p:cNvSpPr txBox="1"/>
          <p:nvPr/>
        </p:nvSpPr>
        <p:spPr>
          <a:xfrm>
            <a:off x="4845917" y="4147800"/>
            <a:ext cx="33735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Cabin"/>
                <a:ea typeface="Cabin"/>
                <a:cs typeface="Cabin"/>
                <a:sym typeface="Cabin"/>
              </a:rPr>
              <a:t>You can visit our sister </a:t>
            </a:r>
            <a:r>
              <a:rPr b="1" lang="en" sz="800">
                <a:solidFill>
                  <a:schemeClr val="dk1"/>
                </a:solidFill>
                <a:latin typeface="Cabin"/>
                <a:ea typeface="Cabin"/>
                <a:cs typeface="Cabin"/>
                <a:sym typeface="Cabin"/>
              </a:rPr>
              <a:t>projects</a:t>
            </a:r>
            <a:r>
              <a:rPr b="1" lang="en" sz="800">
                <a:solidFill>
                  <a:schemeClr val="dk1"/>
                </a:solidFill>
                <a:latin typeface="Cabin"/>
                <a:ea typeface="Cabin"/>
                <a:cs typeface="Cabin"/>
                <a:sym typeface="Cabin"/>
              </a:rPr>
              <a:t>:</a:t>
            </a:r>
            <a:br>
              <a:rPr b="1" lang="en" sz="800">
                <a:solidFill>
                  <a:schemeClr val="dk1"/>
                </a:solidFill>
                <a:latin typeface="Cabin"/>
                <a:ea typeface="Cabin"/>
                <a:cs typeface="Cabin"/>
                <a:sym typeface="Cabin"/>
              </a:rPr>
            </a:br>
            <a:r>
              <a:rPr b="1" lang="en" sz="1000" u="sng">
                <a:solidFill>
                  <a:schemeClr val="dk1"/>
                </a:solidFill>
                <a:latin typeface="Cabin"/>
                <a:ea typeface="Cabin"/>
                <a:cs typeface="Cabin"/>
                <a:sym typeface="Cabin"/>
                <a:hlinkClick r:id="rId16">
                  <a:extLst>
                    <a:ext uri="{A12FA001-AC4F-418D-AE19-62706E023703}">
                      <ahyp:hlinkClr val="tx"/>
                    </a:ext>
                  </a:extLst>
                </a:hlinkClick>
              </a:rPr>
              <a:t>FREEPIK</a:t>
            </a:r>
            <a:r>
              <a:rPr b="1" lang="en" sz="1000">
                <a:solidFill>
                  <a:schemeClr val="dk1"/>
                </a:solidFill>
                <a:latin typeface="Cabin"/>
                <a:ea typeface="Cabin"/>
                <a:cs typeface="Cabin"/>
                <a:sym typeface="Cabin"/>
              </a:rPr>
              <a:t> | </a:t>
            </a:r>
            <a:r>
              <a:rPr b="1" lang="en" sz="1000" u="sng">
                <a:solidFill>
                  <a:schemeClr val="dk1"/>
                </a:solidFill>
                <a:latin typeface="Cabin"/>
                <a:ea typeface="Cabin"/>
                <a:cs typeface="Cabin"/>
                <a:sym typeface="Cabin"/>
                <a:hlinkClick r:id="rId17">
                  <a:extLst>
                    <a:ext uri="{A12FA001-AC4F-418D-AE19-62706E023703}">
                      <ahyp:hlinkClr val="tx"/>
                    </a:ext>
                  </a:extLst>
                </a:hlinkClick>
              </a:rPr>
              <a:t>FLATICON</a:t>
            </a:r>
            <a:r>
              <a:rPr b="1" lang="en" sz="1000">
                <a:solidFill>
                  <a:schemeClr val="dk1"/>
                </a:solidFill>
                <a:latin typeface="Cabin"/>
                <a:ea typeface="Cabin"/>
                <a:cs typeface="Cabin"/>
                <a:sym typeface="Cabin"/>
              </a:rPr>
              <a:t> | </a:t>
            </a:r>
            <a:r>
              <a:rPr b="1" lang="en" sz="1000" u="sng">
                <a:solidFill>
                  <a:schemeClr val="dk1"/>
                </a:solidFill>
                <a:latin typeface="Cabin"/>
                <a:ea typeface="Cabin"/>
                <a:cs typeface="Cabin"/>
                <a:sym typeface="Cabin"/>
                <a:hlinkClick r:id="rId18">
                  <a:extLst>
                    <a:ext uri="{A12FA001-AC4F-418D-AE19-62706E023703}">
                      <ahyp:hlinkClr val="tx"/>
                    </a:ext>
                  </a:extLst>
                </a:hlinkClick>
              </a:rPr>
              <a:t>STORYSET</a:t>
            </a:r>
            <a:r>
              <a:rPr b="1" lang="en" sz="1000">
                <a:solidFill>
                  <a:schemeClr val="dk1"/>
                </a:solidFill>
                <a:latin typeface="Cabin"/>
                <a:ea typeface="Cabin"/>
                <a:cs typeface="Cabin"/>
                <a:sym typeface="Cabin"/>
              </a:rPr>
              <a:t> | </a:t>
            </a:r>
            <a:r>
              <a:rPr b="1" lang="en" sz="1000" u="sng">
                <a:solidFill>
                  <a:schemeClr val="dk1"/>
                </a:solidFill>
                <a:latin typeface="Cabin"/>
                <a:ea typeface="Cabin"/>
                <a:cs typeface="Cabin"/>
                <a:sym typeface="Cabin"/>
                <a:hlinkClick r:id="rId19">
                  <a:extLst>
                    <a:ext uri="{A12FA001-AC4F-418D-AE19-62706E023703}">
                      <ahyp:hlinkClr val="tx"/>
                    </a:ext>
                  </a:extLst>
                </a:hlinkClick>
              </a:rPr>
              <a:t>WEPIK</a:t>
            </a:r>
            <a:r>
              <a:rPr b="1" lang="en" sz="1000">
                <a:solidFill>
                  <a:schemeClr val="dk1"/>
                </a:solidFill>
                <a:uFill>
                  <a:noFill/>
                </a:uFill>
                <a:latin typeface="Cabin"/>
                <a:ea typeface="Cabin"/>
                <a:cs typeface="Cabin"/>
                <a:sym typeface="Cabin"/>
                <a:hlinkClick r:id="rId20">
                  <a:extLst>
                    <a:ext uri="{A12FA001-AC4F-418D-AE19-62706E023703}">
                      <ahyp:hlinkClr val="tx"/>
                    </a:ext>
                  </a:extLst>
                </a:hlinkClick>
              </a:rPr>
              <a:t> </a:t>
            </a:r>
            <a:r>
              <a:rPr b="1" lang="en" sz="1000">
                <a:solidFill>
                  <a:schemeClr val="dk1"/>
                </a:solidFill>
                <a:latin typeface="Cabin"/>
                <a:ea typeface="Cabin"/>
                <a:cs typeface="Cabin"/>
                <a:sym typeface="Cabin"/>
              </a:rPr>
              <a:t>| </a:t>
            </a:r>
            <a:r>
              <a:rPr b="1" lang="en" sz="1000" u="sng">
                <a:solidFill>
                  <a:schemeClr val="dk1"/>
                </a:solidFill>
                <a:latin typeface="Cabin"/>
                <a:ea typeface="Cabin"/>
                <a:cs typeface="Cabin"/>
                <a:sym typeface="Cabin"/>
                <a:hlinkClick r:id="rId21">
                  <a:extLst>
                    <a:ext uri="{A12FA001-AC4F-418D-AE19-62706E023703}">
                      <ahyp:hlinkClr val="tx"/>
                    </a:ext>
                  </a:extLst>
                </a:hlinkClick>
              </a:rPr>
              <a:t>VIDEVO</a:t>
            </a:r>
            <a:endParaRPr b="1" sz="600" u="sng">
              <a:solidFill>
                <a:schemeClr val="dk1"/>
              </a:solidFill>
              <a:latin typeface="Cabin"/>
              <a:ea typeface="Cabin"/>
              <a:cs typeface="Cabin"/>
              <a:sym typeface="Cabi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grpSp>
        <p:nvGrpSpPr>
          <p:cNvPr id="1595" name="Google Shape;1595;p56"/>
          <p:cNvGrpSpPr/>
          <p:nvPr/>
        </p:nvGrpSpPr>
        <p:grpSpPr>
          <a:xfrm>
            <a:off x="4328420" y="297450"/>
            <a:ext cx="4629602" cy="4548875"/>
            <a:chOff x="4328420" y="297450"/>
            <a:chExt cx="4629602" cy="4548875"/>
          </a:xfrm>
        </p:grpSpPr>
        <p:sp>
          <p:nvSpPr>
            <p:cNvPr id="1596" name="Google Shape;1596;p56"/>
            <p:cNvSpPr/>
            <p:nvPr/>
          </p:nvSpPr>
          <p:spPr>
            <a:xfrm rot="-7721567">
              <a:off x="5227106" y="740072"/>
              <a:ext cx="2832230" cy="3663183"/>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6"/>
            <p:cNvSpPr/>
            <p:nvPr/>
          </p:nvSpPr>
          <p:spPr>
            <a:xfrm rot="1614700">
              <a:off x="5140404" y="740120"/>
              <a:ext cx="2832600" cy="3663536"/>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8" name="Google Shape;1598;p56"/>
          <p:cNvSpPr txBox="1"/>
          <p:nvPr>
            <p:ph type="title"/>
          </p:nvPr>
        </p:nvSpPr>
        <p:spPr>
          <a:xfrm>
            <a:off x="863300" y="1650488"/>
            <a:ext cx="3626100" cy="110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 image reinforces the concept</a:t>
            </a:r>
            <a:endParaRPr/>
          </a:p>
        </p:txBody>
      </p:sp>
      <p:sp>
        <p:nvSpPr>
          <p:cNvPr id="1599" name="Google Shape;1599;p56"/>
          <p:cNvSpPr txBox="1"/>
          <p:nvPr>
            <p:ph idx="1" type="subTitle"/>
          </p:nvPr>
        </p:nvSpPr>
        <p:spPr>
          <a:xfrm>
            <a:off x="863300" y="2803163"/>
            <a:ext cx="3626100" cy="8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Images reveal large amounts of data, so remember: use an image instead of a long text. Your audience will appreciate it</a:t>
            </a:r>
            <a:endParaRPr/>
          </a:p>
        </p:txBody>
      </p:sp>
      <p:pic>
        <p:nvPicPr>
          <p:cNvPr id="1600" name="Google Shape;1600;p56"/>
          <p:cNvPicPr preferRelativeResize="0"/>
          <p:nvPr>
            <p:ph idx="2" type="pic"/>
          </p:nvPr>
        </p:nvPicPr>
        <p:blipFill rotWithShape="1">
          <a:blip r:embed="rId3">
            <a:alphaModFix/>
          </a:blip>
          <a:srcRect b="0" l="0" r="0" t="0"/>
          <a:stretch/>
        </p:blipFill>
        <p:spPr>
          <a:xfrm>
            <a:off x="5096125" y="1024600"/>
            <a:ext cx="3094200" cy="3094200"/>
          </a:xfrm>
          <a:prstGeom prst="ellipse">
            <a:avLst/>
          </a:prstGeom>
        </p:spPr>
      </p:pic>
      <p:grpSp>
        <p:nvGrpSpPr>
          <p:cNvPr id="1601" name="Google Shape;1601;p56"/>
          <p:cNvGrpSpPr/>
          <p:nvPr/>
        </p:nvGrpSpPr>
        <p:grpSpPr>
          <a:xfrm>
            <a:off x="626975" y="190100"/>
            <a:ext cx="1051575" cy="1041825"/>
            <a:chOff x="572550" y="1147050"/>
            <a:chExt cx="1051575" cy="1041825"/>
          </a:xfrm>
        </p:grpSpPr>
        <p:sp>
          <p:nvSpPr>
            <p:cNvPr id="1602" name="Google Shape;1602;p56"/>
            <p:cNvSpPr/>
            <p:nvPr/>
          </p:nvSpPr>
          <p:spPr>
            <a:xfrm>
              <a:off x="1016925" y="1147050"/>
              <a:ext cx="372950" cy="504200"/>
            </a:xfrm>
            <a:custGeom>
              <a:rect b="b" l="l" r="r" t="t"/>
              <a:pathLst>
                <a:path extrusionOk="0" h="20168" w="14918">
                  <a:moveTo>
                    <a:pt x="10669" y="0"/>
                  </a:moveTo>
                  <a:cubicBezTo>
                    <a:pt x="7589" y="0"/>
                    <a:pt x="4564" y="1707"/>
                    <a:pt x="2709" y="4175"/>
                  </a:cubicBezTo>
                  <a:cubicBezTo>
                    <a:pt x="779" y="6642"/>
                    <a:pt x="0" y="9889"/>
                    <a:pt x="316" y="12988"/>
                  </a:cubicBezTo>
                  <a:cubicBezTo>
                    <a:pt x="464" y="14917"/>
                    <a:pt x="928" y="17014"/>
                    <a:pt x="1856" y="18628"/>
                  </a:cubicBezTo>
                  <a:cubicBezTo>
                    <a:pt x="2454" y="19764"/>
                    <a:pt x="3377" y="20168"/>
                    <a:pt x="4406" y="20168"/>
                  </a:cubicBezTo>
                  <a:cubicBezTo>
                    <a:pt x="5898" y="20168"/>
                    <a:pt x="7614" y="19320"/>
                    <a:pt x="8888" y="18628"/>
                  </a:cubicBezTo>
                  <a:cubicBezTo>
                    <a:pt x="11448" y="17237"/>
                    <a:pt x="13693" y="14992"/>
                    <a:pt x="14379" y="12060"/>
                  </a:cubicBezTo>
                  <a:cubicBezTo>
                    <a:pt x="14918" y="9963"/>
                    <a:pt x="14546" y="7737"/>
                    <a:pt x="13767" y="5715"/>
                  </a:cubicBezTo>
                  <a:cubicBezTo>
                    <a:pt x="12988" y="3711"/>
                    <a:pt x="11838" y="1855"/>
                    <a:pt x="106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6"/>
            <p:cNvSpPr/>
            <p:nvPr/>
          </p:nvSpPr>
          <p:spPr>
            <a:xfrm>
              <a:off x="1092525" y="1556800"/>
              <a:ext cx="531600" cy="325600"/>
            </a:xfrm>
            <a:custGeom>
              <a:rect b="b" l="l" r="r" t="t"/>
              <a:pathLst>
                <a:path extrusionOk="0" h="13024" w="21264">
                  <a:moveTo>
                    <a:pt x="6336" y="1"/>
                  </a:moveTo>
                  <a:cubicBezTo>
                    <a:pt x="5817" y="1"/>
                    <a:pt x="5299" y="48"/>
                    <a:pt x="4787" y="160"/>
                  </a:cubicBezTo>
                  <a:cubicBezTo>
                    <a:pt x="3247" y="457"/>
                    <a:pt x="1392" y="1552"/>
                    <a:pt x="761" y="3092"/>
                  </a:cubicBezTo>
                  <a:cubicBezTo>
                    <a:pt x="0" y="4706"/>
                    <a:pt x="854" y="6877"/>
                    <a:pt x="1782" y="8194"/>
                  </a:cubicBezTo>
                  <a:cubicBezTo>
                    <a:pt x="3396" y="10587"/>
                    <a:pt x="5956" y="12294"/>
                    <a:pt x="8739" y="12832"/>
                  </a:cubicBezTo>
                  <a:cubicBezTo>
                    <a:pt x="9404" y="12961"/>
                    <a:pt x="10082" y="13024"/>
                    <a:pt x="10760" y="13024"/>
                  </a:cubicBezTo>
                  <a:cubicBezTo>
                    <a:pt x="12920" y="13024"/>
                    <a:pt x="15082" y="12386"/>
                    <a:pt x="16847" y="11200"/>
                  </a:cubicBezTo>
                  <a:cubicBezTo>
                    <a:pt x="18703" y="9975"/>
                    <a:pt x="20094" y="8268"/>
                    <a:pt x="21263" y="6413"/>
                  </a:cubicBezTo>
                  <a:cubicBezTo>
                    <a:pt x="18016" y="3704"/>
                    <a:pt x="14139" y="1774"/>
                    <a:pt x="10131" y="624"/>
                  </a:cubicBezTo>
                  <a:cubicBezTo>
                    <a:pt x="8914" y="293"/>
                    <a:pt x="7623" y="1"/>
                    <a:pt x="63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6"/>
            <p:cNvSpPr/>
            <p:nvPr/>
          </p:nvSpPr>
          <p:spPr>
            <a:xfrm>
              <a:off x="690375" y="1330775"/>
              <a:ext cx="396150" cy="352200"/>
            </a:xfrm>
            <a:custGeom>
              <a:rect b="b" l="l" r="r" t="t"/>
              <a:pathLst>
                <a:path extrusionOk="0" h="14088" w="15846">
                  <a:moveTo>
                    <a:pt x="3071" y="1"/>
                  </a:moveTo>
                  <a:cubicBezTo>
                    <a:pt x="2040" y="1"/>
                    <a:pt x="1006" y="128"/>
                    <a:pt x="0" y="388"/>
                  </a:cubicBezTo>
                  <a:cubicBezTo>
                    <a:pt x="705" y="4396"/>
                    <a:pt x="1540" y="8737"/>
                    <a:pt x="4490" y="11428"/>
                  </a:cubicBezTo>
                  <a:cubicBezTo>
                    <a:pt x="6144" y="12905"/>
                    <a:pt x="8739" y="14088"/>
                    <a:pt x="11133" y="14088"/>
                  </a:cubicBezTo>
                  <a:cubicBezTo>
                    <a:pt x="11746" y="14088"/>
                    <a:pt x="12346" y="14010"/>
                    <a:pt x="12914" y="13840"/>
                  </a:cubicBezTo>
                  <a:cubicBezTo>
                    <a:pt x="15845" y="12912"/>
                    <a:pt x="15307" y="9813"/>
                    <a:pt x="14379" y="7568"/>
                  </a:cubicBezTo>
                  <a:cubicBezTo>
                    <a:pt x="13693" y="5861"/>
                    <a:pt x="12673" y="4321"/>
                    <a:pt x="11281" y="3171"/>
                  </a:cubicBezTo>
                  <a:cubicBezTo>
                    <a:pt x="9095" y="1096"/>
                    <a:pt x="6095" y="1"/>
                    <a:pt x="30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6"/>
            <p:cNvSpPr/>
            <p:nvPr/>
          </p:nvSpPr>
          <p:spPr>
            <a:xfrm>
              <a:off x="572550" y="1621850"/>
              <a:ext cx="481025" cy="313300"/>
            </a:xfrm>
            <a:custGeom>
              <a:rect b="b" l="l" r="r" t="t"/>
              <a:pathLst>
                <a:path extrusionOk="0" h="12532" w="19241">
                  <a:moveTo>
                    <a:pt x="13362" y="0"/>
                  </a:moveTo>
                  <a:cubicBezTo>
                    <a:pt x="13031" y="0"/>
                    <a:pt x="12702" y="9"/>
                    <a:pt x="12376" y="26"/>
                  </a:cubicBezTo>
                  <a:cubicBezTo>
                    <a:pt x="10669" y="100"/>
                    <a:pt x="8962" y="564"/>
                    <a:pt x="7422" y="1269"/>
                  </a:cubicBezTo>
                  <a:cubicBezTo>
                    <a:pt x="3860" y="2957"/>
                    <a:pt x="1002" y="6278"/>
                    <a:pt x="0" y="10156"/>
                  </a:cubicBezTo>
                  <a:cubicBezTo>
                    <a:pt x="1615" y="11232"/>
                    <a:pt x="3470" y="12012"/>
                    <a:pt x="5418" y="12308"/>
                  </a:cubicBezTo>
                  <a:cubicBezTo>
                    <a:pt x="6200" y="12457"/>
                    <a:pt x="6999" y="12531"/>
                    <a:pt x="7798" y="12531"/>
                  </a:cubicBezTo>
                  <a:cubicBezTo>
                    <a:pt x="10395" y="12531"/>
                    <a:pt x="12992" y="11745"/>
                    <a:pt x="14992" y="10156"/>
                  </a:cubicBezTo>
                  <a:cubicBezTo>
                    <a:pt x="17237" y="8375"/>
                    <a:pt x="18703" y="5740"/>
                    <a:pt x="19018" y="2957"/>
                  </a:cubicBezTo>
                  <a:cubicBezTo>
                    <a:pt x="19092" y="2419"/>
                    <a:pt x="19241" y="1566"/>
                    <a:pt x="18944" y="1176"/>
                  </a:cubicBezTo>
                  <a:cubicBezTo>
                    <a:pt x="18554" y="712"/>
                    <a:pt x="17311" y="564"/>
                    <a:pt x="16847" y="415"/>
                  </a:cubicBezTo>
                  <a:cubicBezTo>
                    <a:pt x="15707" y="112"/>
                    <a:pt x="14522" y="0"/>
                    <a:pt x="133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6"/>
            <p:cNvSpPr/>
            <p:nvPr/>
          </p:nvSpPr>
          <p:spPr>
            <a:xfrm>
              <a:off x="982125" y="1692800"/>
              <a:ext cx="353950" cy="496075"/>
            </a:xfrm>
            <a:custGeom>
              <a:rect b="b" l="l" r="r" t="t"/>
              <a:pathLst>
                <a:path extrusionOk="0" h="19843" w="14158">
                  <a:moveTo>
                    <a:pt x="5721" y="0"/>
                  </a:moveTo>
                  <a:cubicBezTo>
                    <a:pt x="5153" y="0"/>
                    <a:pt x="4584" y="63"/>
                    <a:pt x="4027" y="194"/>
                  </a:cubicBezTo>
                  <a:cubicBezTo>
                    <a:pt x="1318" y="899"/>
                    <a:pt x="75" y="4758"/>
                    <a:pt x="75" y="7151"/>
                  </a:cubicBezTo>
                  <a:cubicBezTo>
                    <a:pt x="1" y="9860"/>
                    <a:pt x="1095" y="12421"/>
                    <a:pt x="2709" y="14499"/>
                  </a:cubicBezTo>
                  <a:cubicBezTo>
                    <a:pt x="4342" y="16669"/>
                    <a:pt x="6420" y="18376"/>
                    <a:pt x="8665" y="19842"/>
                  </a:cubicBezTo>
                  <a:cubicBezTo>
                    <a:pt x="10521" y="17597"/>
                    <a:pt x="12302" y="15129"/>
                    <a:pt x="13230" y="12346"/>
                  </a:cubicBezTo>
                  <a:cubicBezTo>
                    <a:pt x="14157" y="9563"/>
                    <a:pt x="14157" y="6316"/>
                    <a:pt x="12599" y="3830"/>
                  </a:cubicBezTo>
                  <a:cubicBezTo>
                    <a:pt x="11200" y="1463"/>
                    <a:pt x="8465" y="0"/>
                    <a:pt x="57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6"/>
            <p:cNvSpPr/>
            <p:nvPr/>
          </p:nvSpPr>
          <p:spPr>
            <a:xfrm>
              <a:off x="1049850" y="1185550"/>
              <a:ext cx="106250" cy="435100"/>
            </a:xfrm>
            <a:custGeom>
              <a:rect b="b" l="l" r="r" t="t"/>
              <a:pathLst>
                <a:path extrusionOk="0" h="17404" w="4250">
                  <a:moveTo>
                    <a:pt x="4249" y="0"/>
                  </a:moveTo>
                  <a:lnTo>
                    <a:pt x="3563" y="464"/>
                  </a:lnTo>
                  <a:cubicBezTo>
                    <a:pt x="1077" y="5028"/>
                    <a:pt x="0" y="10372"/>
                    <a:pt x="706" y="15622"/>
                  </a:cubicBezTo>
                  <a:lnTo>
                    <a:pt x="706" y="15938"/>
                  </a:lnTo>
                  <a:cubicBezTo>
                    <a:pt x="780" y="16309"/>
                    <a:pt x="854" y="16773"/>
                    <a:pt x="928" y="17237"/>
                  </a:cubicBezTo>
                  <a:cubicBezTo>
                    <a:pt x="928" y="17329"/>
                    <a:pt x="1002" y="17404"/>
                    <a:pt x="1077" y="17404"/>
                  </a:cubicBezTo>
                  <a:lnTo>
                    <a:pt x="1169" y="17404"/>
                  </a:lnTo>
                  <a:cubicBezTo>
                    <a:pt x="1244" y="17404"/>
                    <a:pt x="1318" y="17329"/>
                    <a:pt x="1318" y="17162"/>
                  </a:cubicBezTo>
                  <a:cubicBezTo>
                    <a:pt x="149" y="11299"/>
                    <a:pt x="1244" y="5102"/>
                    <a:pt x="42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6"/>
            <p:cNvSpPr/>
            <p:nvPr/>
          </p:nvSpPr>
          <p:spPr>
            <a:xfrm>
              <a:off x="1067475" y="1576100"/>
              <a:ext cx="25" cy="7900"/>
            </a:xfrm>
            <a:custGeom>
              <a:rect b="b" l="l" r="r" t="t"/>
              <a:pathLst>
                <a:path extrusionOk="0" h="316" w="1">
                  <a:moveTo>
                    <a:pt x="1" y="0"/>
                  </a:moveTo>
                  <a:lnTo>
                    <a:pt x="1" y="31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6"/>
            <p:cNvSpPr/>
            <p:nvPr/>
          </p:nvSpPr>
          <p:spPr>
            <a:xfrm>
              <a:off x="1074900" y="1150750"/>
              <a:ext cx="168400" cy="460150"/>
            </a:xfrm>
            <a:custGeom>
              <a:rect b="b" l="l" r="r" t="t"/>
              <a:pathLst>
                <a:path extrusionOk="0" h="18406" w="6736">
                  <a:moveTo>
                    <a:pt x="6735" y="0"/>
                  </a:moveTo>
                  <a:cubicBezTo>
                    <a:pt x="6569" y="0"/>
                    <a:pt x="6420" y="75"/>
                    <a:pt x="6197" y="75"/>
                  </a:cubicBezTo>
                  <a:cubicBezTo>
                    <a:pt x="4639" y="2561"/>
                    <a:pt x="3173" y="4880"/>
                    <a:pt x="2171" y="7348"/>
                  </a:cubicBezTo>
                  <a:cubicBezTo>
                    <a:pt x="538" y="11207"/>
                    <a:pt x="0" y="14918"/>
                    <a:pt x="631" y="18257"/>
                  </a:cubicBezTo>
                  <a:cubicBezTo>
                    <a:pt x="631" y="18332"/>
                    <a:pt x="705" y="18406"/>
                    <a:pt x="780" y="18406"/>
                  </a:cubicBezTo>
                  <a:lnTo>
                    <a:pt x="854" y="18406"/>
                  </a:lnTo>
                  <a:cubicBezTo>
                    <a:pt x="928" y="18406"/>
                    <a:pt x="1002" y="18332"/>
                    <a:pt x="1002" y="18165"/>
                  </a:cubicBezTo>
                  <a:cubicBezTo>
                    <a:pt x="390" y="14918"/>
                    <a:pt x="928" y="11300"/>
                    <a:pt x="2487" y="7496"/>
                  </a:cubicBezTo>
                  <a:cubicBezTo>
                    <a:pt x="3563" y="4880"/>
                    <a:pt x="5029" y="2487"/>
                    <a:pt x="6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6"/>
            <p:cNvSpPr/>
            <p:nvPr/>
          </p:nvSpPr>
          <p:spPr>
            <a:xfrm>
              <a:off x="1171850" y="1206875"/>
              <a:ext cx="206425" cy="367400"/>
            </a:xfrm>
            <a:custGeom>
              <a:rect b="b" l="l" r="r" t="t"/>
              <a:pathLst>
                <a:path extrusionOk="0" h="14696" w="8257">
                  <a:moveTo>
                    <a:pt x="8182" y="5251"/>
                  </a:moveTo>
                  <a:cubicBezTo>
                    <a:pt x="6717" y="8498"/>
                    <a:pt x="4713" y="11522"/>
                    <a:pt x="2152" y="14064"/>
                  </a:cubicBezTo>
                  <a:cubicBezTo>
                    <a:pt x="2394" y="13990"/>
                    <a:pt x="2542" y="13990"/>
                    <a:pt x="2783" y="13990"/>
                  </a:cubicBezTo>
                  <a:cubicBezTo>
                    <a:pt x="5010" y="11597"/>
                    <a:pt x="6865" y="8888"/>
                    <a:pt x="8257" y="5882"/>
                  </a:cubicBezTo>
                  <a:cubicBezTo>
                    <a:pt x="8257" y="5641"/>
                    <a:pt x="8182" y="5492"/>
                    <a:pt x="8182" y="5251"/>
                  </a:cubicBezTo>
                  <a:close/>
                  <a:moveTo>
                    <a:pt x="5937" y="0"/>
                  </a:moveTo>
                  <a:cubicBezTo>
                    <a:pt x="4936" y="5251"/>
                    <a:pt x="2857" y="10205"/>
                    <a:pt x="0" y="14695"/>
                  </a:cubicBezTo>
                  <a:cubicBezTo>
                    <a:pt x="223" y="14621"/>
                    <a:pt x="371" y="14528"/>
                    <a:pt x="612" y="14454"/>
                  </a:cubicBezTo>
                  <a:cubicBezTo>
                    <a:pt x="3247" y="10131"/>
                    <a:pt x="5177" y="5418"/>
                    <a:pt x="6253" y="539"/>
                  </a:cubicBezTo>
                  <a:cubicBezTo>
                    <a:pt x="6179" y="316"/>
                    <a:pt x="6104" y="149"/>
                    <a:pt x="5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6"/>
            <p:cNvSpPr/>
            <p:nvPr/>
          </p:nvSpPr>
          <p:spPr>
            <a:xfrm>
              <a:off x="1137050" y="1556625"/>
              <a:ext cx="104400" cy="73775"/>
            </a:xfrm>
            <a:custGeom>
              <a:rect b="b" l="l" r="r" t="t"/>
              <a:pathLst>
                <a:path extrusionOk="0" h="2951" w="4176">
                  <a:moveTo>
                    <a:pt x="4175" y="0"/>
                  </a:moveTo>
                  <a:cubicBezTo>
                    <a:pt x="3934" y="0"/>
                    <a:pt x="3786" y="0"/>
                    <a:pt x="3544" y="74"/>
                  </a:cubicBezTo>
                  <a:cubicBezTo>
                    <a:pt x="2617" y="1002"/>
                    <a:pt x="1541" y="1930"/>
                    <a:pt x="372" y="2783"/>
                  </a:cubicBezTo>
                  <a:cubicBezTo>
                    <a:pt x="1003" y="2022"/>
                    <a:pt x="1466" y="1243"/>
                    <a:pt x="2004" y="464"/>
                  </a:cubicBezTo>
                  <a:lnTo>
                    <a:pt x="2004" y="464"/>
                  </a:lnTo>
                  <a:cubicBezTo>
                    <a:pt x="1763" y="538"/>
                    <a:pt x="1615" y="631"/>
                    <a:pt x="1392" y="705"/>
                  </a:cubicBezTo>
                  <a:cubicBezTo>
                    <a:pt x="1003" y="1392"/>
                    <a:pt x="539" y="2022"/>
                    <a:pt x="75" y="2635"/>
                  </a:cubicBezTo>
                  <a:cubicBezTo>
                    <a:pt x="1" y="2709"/>
                    <a:pt x="75" y="2783"/>
                    <a:pt x="149" y="2857"/>
                  </a:cubicBezTo>
                  <a:lnTo>
                    <a:pt x="297" y="2857"/>
                  </a:lnTo>
                  <a:lnTo>
                    <a:pt x="297" y="2950"/>
                  </a:lnTo>
                  <a:cubicBezTo>
                    <a:pt x="836" y="2561"/>
                    <a:pt x="1392" y="2245"/>
                    <a:pt x="2004" y="2022"/>
                  </a:cubicBezTo>
                  <a:cubicBezTo>
                    <a:pt x="2784" y="1392"/>
                    <a:pt x="3470" y="705"/>
                    <a:pt x="4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6"/>
            <p:cNvSpPr/>
            <p:nvPr/>
          </p:nvSpPr>
          <p:spPr>
            <a:xfrm>
              <a:off x="1109675" y="1147050"/>
              <a:ext cx="173975" cy="485200"/>
            </a:xfrm>
            <a:custGeom>
              <a:rect b="b" l="l" r="r" t="t"/>
              <a:pathLst>
                <a:path extrusionOk="0" h="19408" w="6959">
                  <a:moveTo>
                    <a:pt x="6569" y="0"/>
                  </a:moveTo>
                  <a:cubicBezTo>
                    <a:pt x="4955" y="3470"/>
                    <a:pt x="3879" y="7106"/>
                    <a:pt x="2710" y="10669"/>
                  </a:cubicBezTo>
                  <a:lnTo>
                    <a:pt x="75" y="19240"/>
                  </a:lnTo>
                  <a:cubicBezTo>
                    <a:pt x="1" y="19333"/>
                    <a:pt x="75" y="19407"/>
                    <a:pt x="75" y="19407"/>
                  </a:cubicBezTo>
                  <a:cubicBezTo>
                    <a:pt x="242" y="19092"/>
                    <a:pt x="465" y="18777"/>
                    <a:pt x="706" y="18480"/>
                  </a:cubicBezTo>
                  <a:lnTo>
                    <a:pt x="3099" y="10817"/>
                  </a:lnTo>
                  <a:cubicBezTo>
                    <a:pt x="4176" y="7180"/>
                    <a:pt x="5344" y="3470"/>
                    <a:pt x="69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6"/>
            <p:cNvSpPr/>
            <p:nvPr/>
          </p:nvSpPr>
          <p:spPr>
            <a:xfrm>
              <a:off x="1111550" y="1609025"/>
              <a:ext cx="15775" cy="26925"/>
            </a:xfrm>
            <a:custGeom>
              <a:rect b="b" l="l" r="r" t="t"/>
              <a:pathLst>
                <a:path extrusionOk="0" h="1077" w="631">
                  <a:moveTo>
                    <a:pt x="631" y="1"/>
                  </a:moveTo>
                  <a:lnTo>
                    <a:pt x="631" y="1"/>
                  </a:lnTo>
                  <a:cubicBezTo>
                    <a:pt x="390" y="298"/>
                    <a:pt x="167" y="613"/>
                    <a:pt x="0" y="928"/>
                  </a:cubicBezTo>
                  <a:cubicBezTo>
                    <a:pt x="0" y="1003"/>
                    <a:pt x="0" y="1003"/>
                    <a:pt x="93" y="1003"/>
                  </a:cubicBezTo>
                  <a:lnTo>
                    <a:pt x="167" y="1077"/>
                  </a:lnTo>
                  <a:cubicBezTo>
                    <a:pt x="241" y="1077"/>
                    <a:pt x="316" y="1003"/>
                    <a:pt x="316" y="928"/>
                  </a:cubicBezTo>
                  <a:lnTo>
                    <a:pt x="6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6"/>
            <p:cNvSpPr/>
            <p:nvPr/>
          </p:nvSpPr>
          <p:spPr>
            <a:xfrm>
              <a:off x="1146325" y="1670725"/>
              <a:ext cx="456450" cy="102525"/>
            </a:xfrm>
            <a:custGeom>
              <a:rect b="b" l="l" r="r" t="t"/>
              <a:pathLst>
                <a:path extrusionOk="0" h="4101" w="18258">
                  <a:moveTo>
                    <a:pt x="242" y="0"/>
                  </a:moveTo>
                  <a:cubicBezTo>
                    <a:pt x="168" y="0"/>
                    <a:pt x="93" y="75"/>
                    <a:pt x="93" y="75"/>
                  </a:cubicBezTo>
                  <a:cubicBezTo>
                    <a:pt x="1" y="149"/>
                    <a:pt x="1" y="316"/>
                    <a:pt x="93" y="390"/>
                  </a:cubicBezTo>
                  <a:cubicBezTo>
                    <a:pt x="390" y="613"/>
                    <a:pt x="706" y="854"/>
                    <a:pt x="1021" y="1077"/>
                  </a:cubicBezTo>
                  <a:cubicBezTo>
                    <a:pt x="1485" y="1243"/>
                    <a:pt x="1949" y="1392"/>
                    <a:pt x="2320" y="1540"/>
                  </a:cubicBezTo>
                  <a:cubicBezTo>
                    <a:pt x="1633" y="1169"/>
                    <a:pt x="928" y="613"/>
                    <a:pt x="316" y="75"/>
                  </a:cubicBezTo>
                  <a:lnTo>
                    <a:pt x="242" y="0"/>
                  </a:lnTo>
                  <a:close/>
                  <a:moveTo>
                    <a:pt x="3563" y="2171"/>
                  </a:moveTo>
                  <a:cubicBezTo>
                    <a:pt x="3953" y="2394"/>
                    <a:pt x="4342" y="2709"/>
                    <a:pt x="4639" y="3025"/>
                  </a:cubicBezTo>
                  <a:cubicBezTo>
                    <a:pt x="6495" y="3711"/>
                    <a:pt x="8276" y="3952"/>
                    <a:pt x="9742" y="4027"/>
                  </a:cubicBezTo>
                  <a:cubicBezTo>
                    <a:pt x="10298" y="4101"/>
                    <a:pt x="10910" y="4101"/>
                    <a:pt x="11449" y="4101"/>
                  </a:cubicBezTo>
                  <a:cubicBezTo>
                    <a:pt x="13619" y="4101"/>
                    <a:pt x="15864" y="3860"/>
                    <a:pt x="17942" y="3489"/>
                  </a:cubicBezTo>
                  <a:cubicBezTo>
                    <a:pt x="18091" y="3322"/>
                    <a:pt x="18184" y="3247"/>
                    <a:pt x="18258" y="3099"/>
                  </a:cubicBezTo>
                  <a:lnTo>
                    <a:pt x="18258" y="3099"/>
                  </a:lnTo>
                  <a:cubicBezTo>
                    <a:pt x="16013" y="3489"/>
                    <a:pt x="13694" y="3711"/>
                    <a:pt x="11449" y="3711"/>
                  </a:cubicBezTo>
                  <a:lnTo>
                    <a:pt x="9834" y="3711"/>
                  </a:lnTo>
                  <a:cubicBezTo>
                    <a:pt x="8053" y="3563"/>
                    <a:pt x="5734" y="3173"/>
                    <a:pt x="3563" y="217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6"/>
            <p:cNvSpPr/>
            <p:nvPr/>
          </p:nvSpPr>
          <p:spPr>
            <a:xfrm>
              <a:off x="1171850" y="1697625"/>
              <a:ext cx="90475" cy="48725"/>
            </a:xfrm>
            <a:custGeom>
              <a:rect b="b" l="l" r="r" t="t"/>
              <a:pathLst>
                <a:path extrusionOk="0" h="1949" w="3619">
                  <a:moveTo>
                    <a:pt x="0" y="1"/>
                  </a:moveTo>
                  <a:cubicBezTo>
                    <a:pt x="1002" y="780"/>
                    <a:pt x="2152" y="1392"/>
                    <a:pt x="3247" y="1782"/>
                  </a:cubicBezTo>
                  <a:cubicBezTo>
                    <a:pt x="3396" y="1856"/>
                    <a:pt x="3544" y="1949"/>
                    <a:pt x="3618" y="1949"/>
                  </a:cubicBezTo>
                  <a:cubicBezTo>
                    <a:pt x="3321" y="1633"/>
                    <a:pt x="2932" y="1318"/>
                    <a:pt x="2542" y="1095"/>
                  </a:cubicBezTo>
                  <a:cubicBezTo>
                    <a:pt x="2078" y="928"/>
                    <a:pt x="1689" y="706"/>
                    <a:pt x="1299" y="464"/>
                  </a:cubicBezTo>
                  <a:cubicBezTo>
                    <a:pt x="928" y="316"/>
                    <a:pt x="464" y="16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6"/>
            <p:cNvSpPr/>
            <p:nvPr/>
          </p:nvSpPr>
          <p:spPr>
            <a:xfrm>
              <a:off x="1142625" y="1620625"/>
              <a:ext cx="444400" cy="67750"/>
            </a:xfrm>
            <a:custGeom>
              <a:rect b="b" l="l" r="r" t="t"/>
              <a:pathLst>
                <a:path extrusionOk="0" h="2710" w="17776">
                  <a:moveTo>
                    <a:pt x="3488" y="1"/>
                  </a:moveTo>
                  <a:cubicBezTo>
                    <a:pt x="2171" y="1"/>
                    <a:pt x="1002" y="297"/>
                    <a:pt x="74" y="854"/>
                  </a:cubicBezTo>
                  <a:cubicBezTo>
                    <a:pt x="0" y="854"/>
                    <a:pt x="0" y="1002"/>
                    <a:pt x="0" y="1077"/>
                  </a:cubicBezTo>
                  <a:cubicBezTo>
                    <a:pt x="74" y="1077"/>
                    <a:pt x="74" y="1151"/>
                    <a:pt x="149" y="1151"/>
                  </a:cubicBezTo>
                  <a:lnTo>
                    <a:pt x="316" y="1151"/>
                  </a:lnTo>
                  <a:cubicBezTo>
                    <a:pt x="1169" y="613"/>
                    <a:pt x="2245" y="390"/>
                    <a:pt x="3488" y="390"/>
                  </a:cubicBezTo>
                  <a:cubicBezTo>
                    <a:pt x="4639" y="390"/>
                    <a:pt x="5808" y="613"/>
                    <a:pt x="6884" y="761"/>
                  </a:cubicBezTo>
                  <a:lnTo>
                    <a:pt x="17775" y="2709"/>
                  </a:lnTo>
                  <a:cubicBezTo>
                    <a:pt x="17552" y="2542"/>
                    <a:pt x="17311" y="2394"/>
                    <a:pt x="17014" y="2246"/>
                  </a:cubicBezTo>
                  <a:lnTo>
                    <a:pt x="6958" y="390"/>
                  </a:lnTo>
                  <a:cubicBezTo>
                    <a:pt x="5882" y="223"/>
                    <a:pt x="4639" y="1"/>
                    <a:pt x="3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6"/>
            <p:cNvSpPr/>
            <p:nvPr/>
          </p:nvSpPr>
          <p:spPr>
            <a:xfrm>
              <a:off x="1131025" y="1686025"/>
              <a:ext cx="374825" cy="166550"/>
            </a:xfrm>
            <a:custGeom>
              <a:rect b="b" l="l" r="r" t="t"/>
              <a:pathLst>
                <a:path extrusionOk="0" h="6662" w="14993">
                  <a:moveTo>
                    <a:pt x="75" y="1"/>
                  </a:moveTo>
                  <a:cubicBezTo>
                    <a:pt x="0" y="93"/>
                    <a:pt x="0" y="242"/>
                    <a:pt x="75" y="316"/>
                  </a:cubicBezTo>
                  <a:lnTo>
                    <a:pt x="705" y="316"/>
                  </a:lnTo>
                  <a:cubicBezTo>
                    <a:pt x="538" y="242"/>
                    <a:pt x="390" y="93"/>
                    <a:pt x="316" y="1"/>
                  </a:cubicBezTo>
                  <a:close/>
                  <a:moveTo>
                    <a:pt x="7032" y="4732"/>
                  </a:moveTo>
                  <a:cubicBezTo>
                    <a:pt x="7107" y="4880"/>
                    <a:pt x="7199" y="5029"/>
                    <a:pt x="7274" y="5270"/>
                  </a:cubicBezTo>
                  <a:cubicBezTo>
                    <a:pt x="7570" y="5344"/>
                    <a:pt x="7886" y="5493"/>
                    <a:pt x="8276" y="5660"/>
                  </a:cubicBezTo>
                  <a:cubicBezTo>
                    <a:pt x="8350" y="5660"/>
                    <a:pt x="8424" y="5734"/>
                    <a:pt x="8498" y="5734"/>
                  </a:cubicBezTo>
                  <a:cubicBezTo>
                    <a:pt x="10205" y="6346"/>
                    <a:pt x="11912" y="6662"/>
                    <a:pt x="13601" y="6662"/>
                  </a:cubicBezTo>
                  <a:lnTo>
                    <a:pt x="14231" y="6662"/>
                  </a:lnTo>
                  <a:cubicBezTo>
                    <a:pt x="14528" y="6495"/>
                    <a:pt x="14769" y="6346"/>
                    <a:pt x="14992" y="6198"/>
                  </a:cubicBezTo>
                  <a:lnTo>
                    <a:pt x="14992" y="6198"/>
                  </a:lnTo>
                  <a:cubicBezTo>
                    <a:pt x="14528" y="6272"/>
                    <a:pt x="14064" y="6346"/>
                    <a:pt x="13601" y="6346"/>
                  </a:cubicBezTo>
                  <a:cubicBezTo>
                    <a:pt x="11986" y="6346"/>
                    <a:pt x="10279" y="6031"/>
                    <a:pt x="8591" y="5418"/>
                  </a:cubicBezTo>
                  <a:cubicBezTo>
                    <a:pt x="8034" y="5196"/>
                    <a:pt x="7496" y="4955"/>
                    <a:pt x="7032" y="47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6"/>
            <p:cNvSpPr/>
            <p:nvPr/>
          </p:nvSpPr>
          <p:spPr>
            <a:xfrm>
              <a:off x="1132875" y="1693925"/>
              <a:ext cx="180000" cy="123850"/>
            </a:xfrm>
            <a:custGeom>
              <a:rect b="b" l="l" r="r" t="t"/>
              <a:pathLst>
                <a:path extrusionOk="0" h="4954" w="7200">
                  <a:moveTo>
                    <a:pt x="1" y="0"/>
                  </a:moveTo>
                  <a:cubicBezTo>
                    <a:pt x="75" y="0"/>
                    <a:pt x="75" y="74"/>
                    <a:pt x="168" y="149"/>
                  </a:cubicBezTo>
                  <a:lnTo>
                    <a:pt x="390" y="149"/>
                  </a:lnTo>
                  <a:cubicBezTo>
                    <a:pt x="631" y="390"/>
                    <a:pt x="780" y="612"/>
                    <a:pt x="1003" y="854"/>
                  </a:cubicBezTo>
                  <a:cubicBezTo>
                    <a:pt x="2710" y="2245"/>
                    <a:pt x="4806" y="3785"/>
                    <a:pt x="7200" y="4954"/>
                  </a:cubicBezTo>
                  <a:cubicBezTo>
                    <a:pt x="7125" y="4713"/>
                    <a:pt x="7033" y="4564"/>
                    <a:pt x="6958" y="4416"/>
                  </a:cubicBezTo>
                  <a:cubicBezTo>
                    <a:pt x="4491" y="3173"/>
                    <a:pt x="2320" y="1466"/>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6"/>
            <p:cNvSpPr/>
            <p:nvPr/>
          </p:nvSpPr>
          <p:spPr>
            <a:xfrm>
              <a:off x="1140775" y="1577950"/>
              <a:ext cx="270450" cy="59875"/>
            </a:xfrm>
            <a:custGeom>
              <a:rect b="b" l="l" r="r" t="t"/>
              <a:pathLst>
                <a:path extrusionOk="0" h="2395" w="10818">
                  <a:moveTo>
                    <a:pt x="7644" y="1"/>
                  </a:moveTo>
                  <a:cubicBezTo>
                    <a:pt x="5566" y="1"/>
                    <a:pt x="3562" y="390"/>
                    <a:pt x="1855" y="1169"/>
                  </a:cubicBezTo>
                  <a:cubicBezTo>
                    <a:pt x="1392" y="1541"/>
                    <a:pt x="928" y="1930"/>
                    <a:pt x="464" y="2246"/>
                  </a:cubicBezTo>
                  <a:cubicBezTo>
                    <a:pt x="390" y="2320"/>
                    <a:pt x="390" y="2320"/>
                    <a:pt x="315" y="2320"/>
                  </a:cubicBezTo>
                  <a:lnTo>
                    <a:pt x="223" y="2320"/>
                  </a:lnTo>
                  <a:lnTo>
                    <a:pt x="148" y="2246"/>
                  </a:lnTo>
                  <a:lnTo>
                    <a:pt x="148" y="2097"/>
                  </a:lnTo>
                  <a:cubicBezTo>
                    <a:pt x="74" y="2171"/>
                    <a:pt x="0" y="2246"/>
                    <a:pt x="74" y="2320"/>
                  </a:cubicBezTo>
                  <a:cubicBezTo>
                    <a:pt x="74" y="2394"/>
                    <a:pt x="148" y="2394"/>
                    <a:pt x="148" y="2394"/>
                  </a:cubicBezTo>
                  <a:lnTo>
                    <a:pt x="390" y="2394"/>
                  </a:lnTo>
                  <a:cubicBezTo>
                    <a:pt x="2319" y="1077"/>
                    <a:pt x="4861" y="390"/>
                    <a:pt x="7644" y="390"/>
                  </a:cubicBezTo>
                  <a:lnTo>
                    <a:pt x="8887" y="390"/>
                  </a:lnTo>
                  <a:cubicBezTo>
                    <a:pt x="9592" y="464"/>
                    <a:pt x="10205" y="539"/>
                    <a:pt x="10817" y="613"/>
                  </a:cubicBezTo>
                  <a:cubicBezTo>
                    <a:pt x="10279" y="464"/>
                    <a:pt x="9741" y="242"/>
                    <a:pt x="9203" y="75"/>
                  </a:cubicBezTo>
                  <a:cubicBezTo>
                    <a:pt x="9129" y="75"/>
                    <a:pt x="9036" y="75"/>
                    <a:pt x="8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6"/>
            <p:cNvSpPr/>
            <p:nvPr/>
          </p:nvSpPr>
          <p:spPr>
            <a:xfrm>
              <a:off x="1144475" y="1607175"/>
              <a:ext cx="42700" cy="28775"/>
            </a:xfrm>
            <a:custGeom>
              <a:rect b="b" l="l" r="r" t="t"/>
              <a:pathLst>
                <a:path extrusionOk="0" h="1151" w="1708">
                  <a:moveTo>
                    <a:pt x="1707" y="0"/>
                  </a:moveTo>
                  <a:cubicBezTo>
                    <a:pt x="1095" y="223"/>
                    <a:pt x="539" y="539"/>
                    <a:pt x="0" y="928"/>
                  </a:cubicBezTo>
                  <a:lnTo>
                    <a:pt x="0" y="1077"/>
                  </a:lnTo>
                  <a:lnTo>
                    <a:pt x="75" y="1151"/>
                  </a:lnTo>
                  <a:lnTo>
                    <a:pt x="167" y="1151"/>
                  </a:lnTo>
                  <a:cubicBezTo>
                    <a:pt x="242" y="1151"/>
                    <a:pt x="242" y="1151"/>
                    <a:pt x="316" y="1077"/>
                  </a:cubicBezTo>
                  <a:cubicBezTo>
                    <a:pt x="780" y="761"/>
                    <a:pt x="1244" y="372"/>
                    <a:pt x="1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6"/>
            <p:cNvSpPr/>
            <p:nvPr/>
          </p:nvSpPr>
          <p:spPr>
            <a:xfrm>
              <a:off x="1121275" y="1645675"/>
              <a:ext cx="500525" cy="81200"/>
            </a:xfrm>
            <a:custGeom>
              <a:rect b="b" l="l" r="r" t="t"/>
              <a:pathLst>
                <a:path extrusionOk="0" h="3248" w="20021">
                  <a:moveTo>
                    <a:pt x="242" y="0"/>
                  </a:moveTo>
                  <a:cubicBezTo>
                    <a:pt x="168" y="0"/>
                    <a:pt x="75" y="75"/>
                    <a:pt x="75" y="149"/>
                  </a:cubicBezTo>
                  <a:cubicBezTo>
                    <a:pt x="1" y="223"/>
                    <a:pt x="75" y="316"/>
                    <a:pt x="168" y="390"/>
                  </a:cubicBezTo>
                  <a:lnTo>
                    <a:pt x="242" y="390"/>
                  </a:lnTo>
                  <a:lnTo>
                    <a:pt x="10131" y="2171"/>
                  </a:lnTo>
                  <a:cubicBezTo>
                    <a:pt x="12766" y="2635"/>
                    <a:pt x="15475" y="3099"/>
                    <a:pt x="18165" y="3247"/>
                  </a:cubicBezTo>
                  <a:lnTo>
                    <a:pt x="19798" y="3247"/>
                  </a:lnTo>
                  <a:cubicBezTo>
                    <a:pt x="19872" y="3173"/>
                    <a:pt x="19946" y="3006"/>
                    <a:pt x="20021" y="2932"/>
                  </a:cubicBezTo>
                  <a:lnTo>
                    <a:pt x="19408" y="2932"/>
                  </a:lnTo>
                  <a:cubicBezTo>
                    <a:pt x="19019" y="2932"/>
                    <a:pt x="18629" y="2932"/>
                    <a:pt x="18165" y="2858"/>
                  </a:cubicBezTo>
                  <a:cubicBezTo>
                    <a:pt x="15549" y="2784"/>
                    <a:pt x="12840" y="2245"/>
                    <a:pt x="10205" y="1782"/>
                  </a:cubicBezTo>
                  <a:lnTo>
                    <a:pt x="1003" y="149"/>
                  </a:lnTo>
                  <a:lnTo>
                    <a:pt x="2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6"/>
            <p:cNvSpPr/>
            <p:nvPr/>
          </p:nvSpPr>
          <p:spPr>
            <a:xfrm>
              <a:off x="1123150" y="1715250"/>
              <a:ext cx="129900" cy="415625"/>
            </a:xfrm>
            <a:custGeom>
              <a:rect b="b" l="l" r="r" t="t"/>
              <a:pathLst>
                <a:path extrusionOk="0" h="16625" w="5196">
                  <a:moveTo>
                    <a:pt x="241" y="1"/>
                  </a:moveTo>
                  <a:cubicBezTo>
                    <a:pt x="167" y="1"/>
                    <a:pt x="167" y="1"/>
                    <a:pt x="93" y="75"/>
                  </a:cubicBezTo>
                  <a:cubicBezTo>
                    <a:pt x="0" y="75"/>
                    <a:pt x="0" y="223"/>
                    <a:pt x="93" y="316"/>
                  </a:cubicBezTo>
                  <a:cubicBezTo>
                    <a:pt x="705" y="1318"/>
                    <a:pt x="1317" y="2394"/>
                    <a:pt x="1948" y="3860"/>
                  </a:cubicBezTo>
                  <a:cubicBezTo>
                    <a:pt x="3711" y="7886"/>
                    <a:pt x="4731" y="12209"/>
                    <a:pt x="4805" y="16625"/>
                  </a:cubicBezTo>
                  <a:cubicBezTo>
                    <a:pt x="4954" y="16458"/>
                    <a:pt x="5028" y="16235"/>
                    <a:pt x="5195" y="16087"/>
                  </a:cubicBezTo>
                  <a:cubicBezTo>
                    <a:pt x="4954" y="11819"/>
                    <a:pt x="4026" y="7645"/>
                    <a:pt x="2319" y="3711"/>
                  </a:cubicBezTo>
                  <a:cubicBezTo>
                    <a:pt x="1707" y="2246"/>
                    <a:pt x="1095" y="1077"/>
                    <a:pt x="390" y="75"/>
                  </a:cubicBezTo>
                  <a:cubicBezTo>
                    <a:pt x="315" y="75"/>
                    <a:pt x="241"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6"/>
            <p:cNvSpPr/>
            <p:nvPr/>
          </p:nvSpPr>
          <p:spPr>
            <a:xfrm>
              <a:off x="1030375" y="1715250"/>
              <a:ext cx="34800" cy="355800"/>
            </a:xfrm>
            <a:custGeom>
              <a:rect b="b" l="l" r="r" t="t"/>
              <a:pathLst>
                <a:path extrusionOk="0" h="14232" w="1392">
                  <a:moveTo>
                    <a:pt x="1169" y="1"/>
                  </a:moveTo>
                  <a:cubicBezTo>
                    <a:pt x="1095" y="1"/>
                    <a:pt x="1021" y="75"/>
                    <a:pt x="1021" y="149"/>
                  </a:cubicBezTo>
                  <a:cubicBezTo>
                    <a:pt x="316" y="2468"/>
                    <a:pt x="0" y="4862"/>
                    <a:pt x="0" y="7274"/>
                  </a:cubicBezTo>
                  <a:lnTo>
                    <a:pt x="0" y="7422"/>
                  </a:lnTo>
                  <a:cubicBezTo>
                    <a:pt x="0" y="9426"/>
                    <a:pt x="241" y="11523"/>
                    <a:pt x="705" y="13526"/>
                  </a:cubicBezTo>
                  <a:lnTo>
                    <a:pt x="779" y="13601"/>
                  </a:lnTo>
                  <a:cubicBezTo>
                    <a:pt x="928" y="13842"/>
                    <a:pt x="1095" y="13990"/>
                    <a:pt x="1243" y="14231"/>
                  </a:cubicBezTo>
                  <a:cubicBezTo>
                    <a:pt x="0" y="9667"/>
                    <a:pt x="0" y="4787"/>
                    <a:pt x="1318" y="223"/>
                  </a:cubicBezTo>
                  <a:cubicBezTo>
                    <a:pt x="1392" y="149"/>
                    <a:pt x="1318" y="1"/>
                    <a:pt x="12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6"/>
            <p:cNvSpPr/>
            <p:nvPr/>
          </p:nvSpPr>
          <p:spPr>
            <a:xfrm>
              <a:off x="1134725" y="1697625"/>
              <a:ext cx="178150" cy="321000"/>
            </a:xfrm>
            <a:custGeom>
              <a:rect b="b" l="l" r="r" t="t"/>
              <a:pathLst>
                <a:path extrusionOk="0" h="12840" w="7126">
                  <a:moveTo>
                    <a:pt x="94" y="1"/>
                  </a:moveTo>
                  <a:cubicBezTo>
                    <a:pt x="1" y="93"/>
                    <a:pt x="1" y="242"/>
                    <a:pt x="94" y="316"/>
                  </a:cubicBezTo>
                  <a:cubicBezTo>
                    <a:pt x="3341" y="3878"/>
                    <a:pt x="5660" y="8201"/>
                    <a:pt x="6884" y="12840"/>
                  </a:cubicBezTo>
                  <a:cubicBezTo>
                    <a:pt x="6959" y="12691"/>
                    <a:pt x="7051" y="12450"/>
                    <a:pt x="7126" y="12228"/>
                  </a:cubicBezTo>
                  <a:cubicBezTo>
                    <a:pt x="5957" y="7979"/>
                    <a:pt x="3804" y="4027"/>
                    <a:pt x="929" y="706"/>
                  </a:cubicBezTo>
                  <a:cubicBezTo>
                    <a:pt x="632" y="464"/>
                    <a:pt x="390" y="242"/>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6"/>
            <p:cNvSpPr/>
            <p:nvPr/>
          </p:nvSpPr>
          <p:spPr>
            <a:xfrm>
              <a:off x="1137050" y="1697625"/>
              <a:ext cx="20900" cy="17650"/>
            </a:xfrm>
            <a:custGeom>
              <a:rect b="b" l="l" r="r" t="t"/>
              <a:pathLst>
                <a:path extrusionOk="0" h="706" w="836">
                  <a:moveTo>
                    <a:pt x="1" y="1"/>
                  </a:moveTo>
                  <a:cubicBezTo>
                    <a:pt x="297" y="242"/>
                    <a:pt x="539" y="464"/>
                    <a:pt x="836" y="706"/>
                  </a:cubicBezTo>
                  <a:cubicBezTo>
                    <a:pt x="613" y="464"/>
                    <a:pt x="464" y="242"/>
                    <a:pt x="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6"/>
            <p:cNvSpPr/>
            <p:nvPr/>
          </p:nvSpPr>
          <p:spPr>
            <a:xfrm>
              <a:off x="1102275" y="1699950"/>
              <a:ext cx="100200" cy="488925"/>
            </a:xfrm>
            <a:custGeom>
              <a:rect b="b" l="l" r="r" t="t"/>
              <a:pathLst>
                <a:path extrusionOk="0" h="19557" w="4008">
                  <a:moveTo>
                    <a:pt x="149" y="0"/>
                  </a:moveTo>
                  <a:cubicBezTo>
                    <a:pt x="0" y="74"/>
                    <a:pt x="0" y="149"/>
                    <a:pt x="0" y="223"/>
                  </a:cubicBezTo>
                  <a:lnTo>
                    <a:pt x="3006" y="15920"/>
                  </a:lnTo>
                  <a:cubicBezTo>
                    <a:pt x="3247" y="17070"/>
                    <a:pt x="3470" y="18239"/>
                    <a:pt x="3618" y="19389"/>
                  </a:cubicBezTo>
                  <a:cubicBezTo>
                    <a:pt x="3711" y="19482"/>
                    <a:pt x="3785" y="19482"/>
                    <a:pt x="3785" y="19556"/>
                  </a:cubicBezTo>
                  <a:lnTo>
                    <a:pt x="3859" y="19556"/>
                  </a:lnTo>
                  <a:cubicBezTo>
                    <a:pt x="3859" y="19482"/>
                    <a:pt x="3934" y="19389"/>
                    <a:pt x="4008" y="19315"/>
                  </a:cubicBezTo>
                  <a:cubicBezTo>
                    <a:pt x="3859" y="18165"/>
                    <a:pt x="3618" y="16996"/>
                    <a:pt x="3395" y="15845"/>
                  </a:cubicBezTo>
                  <a:lnTo>
                    <a:pt x="297" y="149"/>
                  </a:lnTo>
                  <a:cubicBezTo>
                    <a:pt x="297" y="74"/>
                    <a:pt x="223" y="0"/>
                    <a:pt x="1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6"/>
            <p:cNvSpPr/>
            <p:nvPr/>
          </p:nvSpPr>
          <p:spPr>
            <a:xfrm>
              <a:off x="1065150" y="1711550"/>
              <a:ext cx="89100" cy="446225"/>
            </a:xfrm>
            <a:custGeom>
              <a:rect b="b" l="l" r="r" t="t"/>
              <a:pathLst>
                <a:path extrusionOk="0" h="17849" w="3564">
                  <a:moveTo>
                    <a:pt x="780" y="0"/>
                  </a:moveTo>
                  <a:cubicBezTo>
                    <a:pt x="706" y="0"/>
                    <a:pt x="632" y="74"/>
                    <a:pt x="632" y="149"/>
                  </a:cubicBezTo>
                  <a:cubicBezTo>
                    <a:pt x="1" y="5937"/>
                    <a:pt x="854" y="11967"/>
                    <a:pt x="3025" y="17385"/>
                  </a:cubicBezTo>
                  <a:cubicBezTo>
                    <a:pt x="3173" y="17534"/>
                    <a:pt x="3415" y="17701"/>
                    <a:pt x="3563" y="17849"/>
                  </a:cubicBezTo>
                  <a:cubicBezTo>
                    <a:pt x="1318" y="12283"/>
                    <a:pt x="390" y="6179"/>
                    <a:pt x="928" y="149"/>
                  </a:cubicBezTo>
                  <a:cubicBezTo>
                    <a:pt x="928" y="74"/>
                    <a:pt x="854" y="0"/>
                    <a:pt x="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6"/>
            <p:cNvSpPr/>
            <p:nvPr/>
          </p:nvSpPr>
          <p:spPr>
            <a:xfrm>
              <a:off x="612900" y="1690200"/>
              <a:ext cx="429100" cy="214325"/>
            </a:xfrm>
            <a:custGeom>
              <a:rect b="b" l="l" r="r" t="t"/>
              <a:pathLst>
                <a:path extrusionOk="0" h="8573" w="17164">
                  <a:moveTo>
                    <a:pt x="17015" y="1"/>
                  </a:moveTo>
                  <a:cubicBezTo>
                    <a:pt x="16940" y="1"/>
                    <a:pt x="16866" y="1"/>
                    <a:pt x="16792" y="75"/>
                  </a:cubicBezTo>
                  <a:cubicBezTo>
                    <a:pt x="15864" y="1151"/>
                    <a:pt x="14547" y="1856"/>
                    <a:pt x="13155" y="2617"/>
                  </a:cubicBezTo>
                  <a:cubicBezTo>
                    <a:pt x="8981" y="4862"/>
                    <a:pt x="4491" y="6791"/>
                    <a:pt x="1" y="8350"/>
                  </a:cubicBezTo>
                  <a:cubicBezTo>
                    <a:pt x="168" y="8424"/>
                    <a:pt x="316" y="8498"/>
                    <a:pt x="464" y="8573"/>
                  </a:cubicBezTo>
                  <a:cubicBezTo>
                    <a:pt x="4880" y="7033"/>
                    <a:pt x="9203" y="5103"/>
                    <a:pt x="13378" y="2932"/>
                  </a:cubicBezTo>
                  <a:cubicBezTo>
                    <a:pt x="14770" y="2153"/>
                    <a:pt x="16087" y="1466"/>
                    <a:pt x="17089" y="223"/>
                  </a:cubicBezTo>
                  <a:cubicBezTo>
                    <a:pt x="17163" y="149"/>
                    <a:pt x="17163" y="75"/>
                    <a:pt x="17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6"/>
            <p:cNvSpPr/>
            <p:nvPr/>
          </p:nvSpPr>
          <p:spPr>
            <a:xfrm>
              <a:off x="748350" y="1705500"/>
              <a:ext cx="297825" cy="230100"/>
            </a:xfrm>
            <a:custGeom>
              <a:rect b="b" l="l" r="r" t="t"/>
              <a:pathLst>
                <a:path extrusionOk="0" h="9204" w="11913">
                  <a:moveTo>
                    <a:pt x="11838" y="1"/>
                  </a:moveTo>
                  <a:cubicBezTo>
                    <a:pt x="8665" y="3953"/>
                    <a:pt x="4565" y="7107"/>
                    <a:pt x="0" y="9204"/>
                  </a:cubicBezTo>
                  <a:lnTo>
                    <a:pt x="854" y="9204"/>
                  </a:lnTo>
                  <a:cubicBezTo>
                    <a:pt x="4565" y="7348"/>
                    <a:pt x="7960" y="4881"/>
                    <a:pt x="10817" y="1782"/>
                  </a:cubicBezTo>
                  <a:cubicBezTo>
                    <a:pt x="11059" y="1318"/>
                    <a:pt x="11448" y="854"/>
                    <a:pt x="11838" y="539"/>
                  </a:cubicBezTo>
                  <a:cubicBezTo>
                    <a:pt x="11838" y="391"/>
                    <a:pt x="11912" y="149"/>
                    <a:pt x="119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6"/>
            <p:cNvSpPr/>
            <p:nvPr/>
          </p:nvSpPr>
          <p:spPr>
            <a:xfrm>
              <a:off x="1018775" y="1718950"/>
              <a:ext cx="25525" cy="31125"/>
            </a:xfrm>
            <a:custGeom>
              <a:rect b="b" l="l" r="r" t="t"/>
              <a:pathLst>
                <a:path extrusionOk="0" h="1245" w="1021">
                  <a:moveTo>
                    <a:pt x="1021" y="1"/>
                  </a:moveTo>
                  <a:cubicBezTo>
                    <a:pt x="631" y="316"/>
                    <a:pt x="242" y="780"/>
                    <a:pt x="0" y="1244"/>
                  </a:cubicBezTo>
                  <a:cubicBezTo>
                    <a:pt x="316" y="854"/>
                    <a:pt x="631" y="465"/>
                    <a:pt x="1021" y="75"/>
                  </a:cubicBezTo>
                  <a:lnTo>
                    <a:pt x="10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6"/>
            <p:cNvSpPr/>
            <p:nvPr/>
          </p:nvSpPr>
          <p:spPr>
            <a:xfrm>
              <a:off x="680625" y="1703650"/>
              <a:ext cx="25" cy="25"/>
            </a:xfrm>
            <a:custGeom>
              <a:rect b="b" l="l" r="r" t="t"/>
              <a:pathLst>
                <a:path extrusionOk="0" h="1" w="1">
                  <a:moveTo>
                    <a:pt x="1" y="1"/>
                  </a:moveTo>
                  <a:lnTo>
                    <a:pt x="1"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6"/>
            <p:cNvSpPr/>
            <p:nvPr/>
          </p:nvSpPr>
          <p:spPr>
            <a:xfrm>
              <a:off x="680625" y="1647525"/>
              <a:ext cx="342350" cy="56150"/>
            </a:xfrm>
            <a:custGeom>
              <a:rect b="b" l="l" r="r" t="t"/>
              <a:pathLst>
                <a:path extrusionOk="0" h="2246" w="13694">
                  <a:moveTo>
                    <a:pt x="13452" y="1"/>
                  </a:moveTo>
                  <a:cubicBezTo>
                    <a:pt x="10205" y="149"/>
                    <a:pt x="6884" y="316"/>
                    <a:pt x="3637" y="928"/>
                  </a:cubicBezTo>
                  <a:cubicBezTo>
                    <a:pt x="2635" y="1077"/>
                    <a:pt x="1707" y="1318"/>
                    <a:pt x="854" y="1633"/>
                  </a:cubicBezTo>
                  <a:cubicBezTo>
                    <a:pt x="539" y="1856"/>
                    <a:pt x="316" y="2005"/>
                    <a:pt x="1" y="2246"/>
                  </a:cubicBezTo>
                  <a:cubicBezTo>
                    <a:pt x="1169" y="1856"/>
                    <a:pt x="2394" y="1541"/>
                    <a:pt x="3711" y="1318"/>
                  </a:cubicBezTo>
                  <a:cubicBezTo>
                    <a:pt x="6884" y="613"/>
                    <a:pt x="10279" y="539"/>
                    <a:pt x="13452" y="390"/>
                  </a:cubicBezTo>
                  <a:cubicBezTo>
                    <a:pt x="13619" y="390"/>
                    <a:pt x="13693" y="316"/>
                    <a:pt x="13693" y="149"/>
                  </a:cubicBezTo>
                  <a:cubicBezTo>
                    <a:pt x="13619" y="75"/>
                    <a:pt x="13526" y="1"/>
                    <a:pt x="134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6"/>
            <p:cNvSpPr/>
            <p:nvPr/>
          </p:nvSpPr>
          <p:spPr>
            <a:xfrm>
              <a:off x="595750" y="1657275"/>
              <a:ext cx="436950" cy="156325"/>
            </a:xfrm>
            <a:custGeom>
              <a:rect b="b" l="l" r="r" t="t"/>
              <a:pathLst>
                <a:path extrusionOk="0" h="6253" w="17478">
                  <a:moveTo>
                    <a:pt x="17163" y="0"/>
                  </a:moveTo>
                  <a:cubicBezTo>
                    <a:pt x="13916" y="613"/>
                    <a:pt x="10669" y="1466"/>
                    <a:pt x="7496" y="2468"/>
                  </a:cubicBezTo>
                  <a:cubicBezTo>
                    <a:pt x="5177" y="3247"/>
                    <a:pt x="2635" y="4175"/>
                    <a:pt x="390" y="5566"/>
                  </a:cubicBezTo>
                  <a:cubicBezTo>
                    <a:pt x="223" y="5789"/>
                    <a:pt x="149" y="6030"/>
                    <a:pt x="0" y="6253"/>
                  </a:cubicBezTo>
                  <a:cubicBezTo>
                    <a:pt x="2394" y="4639"/>
                    <a:pt x="5102" y="3637"/>
                    <a:pt x="7570" y="2858"/>
                  </a:cubicBezTo>
                  <a:cubicBezTo>
                    <a:pt x="10743" y="1856"/>
                    <a:pt x="13990" y="1002"/>
                    <a:pt x="17237" y="390"/>
                  </a:cubicBezTo>
                  <a:cubicBezTo>
                    <a:pt x="17385" y="390"/>
                    <a:pt x="17478" y="316"/>
                    <a:pt x="17385" y="149"/>
                  </a:cubicBezTo>
                  <a:cubicBezTo>
                    <a:pt x="17385" y="75"/>
                    <a:pt x="17311" y="0"/>
                    <a:pt x="17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6"/>
            <p:cNvSpPr/>
            <p:nvPr/>
          </p:nvSpPr>
          <p:spPr>
            <a:xfrm>
              <a:off x="572550" y="1676750"/>
              <a:ext cx="477325" cy="200875"/>
            </a:xfrm>
            <a:custGeom>
              <a:rect b="b" l="l" r="r" t="t"/>
              <a:pathLst>
                <a:path extrusionOk="0" h="8035" w="19093">
                  <a:moveTo>
                    <a:pt x="19092" y="1"/>
                  </a:moveTo>
                  <a:cubicBezTo>
                    <a:pt x="15530" y="1151"/>
                    <a:pt x="11819" y="2320"/>
                    <a:pt x="8276" y="3786"/>
                  </a:cubicBezTo>
                  <a:cubicBezTo>
                    <a:pt x="5492" y="4936"/>
                    <a:pt x="2784" y="6179"/>
                    <a:pt x="75" y="7571"/>
                  </a:cubicBezTo>
                  <a:cubicBezTo>
                    <a:pt x="75" y="7719"/>
                    <a:pt x="0" y="7793"/>
                    <a:pt x="0" y="7960"/>
                  </a:cubicBezTo>
                  <a:lnTo>
                    <a:pt x="75" y="8034"/>
                  </a:lnTo>
                  <a:cubicBezTo>
                    <a:pt x="2784" y="6569"/>
                    <a:pt x="5567" y="5251"/>
                    <a:pt x="8424" y="4082"/>
                  </a:cubicBezTo>
                  <a:cubicBezTo>
                    <a:pt x="11671" y="2784"/>
                    <a:pt x="15066" y="1689"/>
                    <a:pt x="18406" y="613"/>
                  </a:cubicBezTo>
                  <a:lnTo>
                    <a:pt x="18406" y="539"/>
                  </a:lnTo>
                  <a:cubicBezTo>
                    <a:pt x="18480" y="539"/>
                    <a:pt x="18480" y="464"/>
                    <a:pt x="18554" y="464"/>
                  </a:cubicBezTo>
                  <a:cubicBezTo>
                    <a:pt x="18554" y="464"/>
                    <a:pt x="18554" y="539"/>
                    <a:pt x="18629" y="539"/>
                  </a:cubicBezTo>
                  <a:cubicBezTo>
                    <a:pt x="18777" y="464"/>
                    <a:pt x="18944" y="372"/>
                    <a:pt x="19018" y="372"/>
                  </a:cubicBezTo>
                  <a:cubicBezTo>
                    <a:pt x="19092" y="223"/>
                    <a:pt x="19092" y="75"/>
                    <a:pt x="190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6"/>
            <p:cNvSpPr/>
            <p:nvPr/>
          </p:nvSpPr>
          <p:spPr>
            <a:xfrm>
              <a:off x="694075" y="1359475"/>
              <a:ext cx="347925" cy="284375"/>
            </a:xfrm>
            <a:custGeom>
              <a:rect b="b" l="l" r="r" t="t"/>
              <a:pathLst>
                <a:path extrusionOk="0" h="11375" w="13917">
                  <a:moveTo>
                    <a:pt x="1" y="1"/>
                  </a:moveTo>
                  <a:lnTo>
                    <a:pt x="1" y="242"/>
                  </a:lnTo>
                  <a:cubicBezTo>
                    <a:pt x="1" y="316"/>
                    <a:pt x="93" y="465"/>
                    <a:pt x="93" y="632"/>
                  </a:cubicBezTo>
                  <a:cubicBezTo>
                    <a:pt x="780" y="1392"/>
                    <a:pt x="1485" y="2097"/>
                    <a:pt x="2097" y="2858"/>
                  </a:cubicBezTo>
                  <a:cubicBezTo>
                    <a:pt x="2876" y="3711"/>
                    <a:pt x="3563" y="4565"/>
                    <a:pt x="4342" y="5344"/>
                  </a:cubicBezTo>
                  <a:cubicBezTo>
                    <a:pt x="6661" y="7663"/>
                    <a:pt x="9519" y="9593"/>
                    <a:pt x="12525" y="10910"/>
                  </a:cubicBezTo>
                  <a:cubicBezTo>
                    <a:pt x="8740" y="9742"/>
                    <a:pt x="4806" y="8424"/>
                    <a:pt x="1559" y="6031"/>
                  </a:cubicBezTo>
                  <a:lnTo>
                    <a:pt x="1559" y="6031"/>
                  </a:lnTo>
                  <a:lnTo>
                    <a:pt x="1782" y="6736"/>
                  </a:lnTo>
                  <a:cubicBezTo>
                    <a:pt x="3563" y="7886"/>
                    <a:pt x="5493" y="8814"/>
                    <a:pt x="7422" y="9593"/>
                  </a:cubicBezTo>
                  <a:cubicBezTo>
                    <a:pt x="8443" y="9983"/>
                    <a:pt x="9445" y="10280"/>
                    <a:pt x="10372" y="10595"/>
                  </a:cubicBezTo>
                  <a:cubicBezTo>
                    <a:pt x="10910" y="10669"/>
                    <a:pt x="11448" y="10743"/>
                    <a:pt x="11986" y="10910"/>
                  </a:cubicBezTo>
                  <a:cubicBezTo>
                    <a:pt x="12302" y="10985"/>
                    <a:pt x="12988" y="11133"/>
                    <a:pt x="13452" y="11300"/>
                  </a:cubicBezTo>
                  <a:lnTo>
                    <a:pt x="13545" y="11300"/>
                  </a:lnTo>
                  <a:cubicBezTo>
                    <a:pt x="13619" y="11300"/>
                    <a:pt x="13619" y="11374"/>
                    <a:pt x="13693" y="11374"/>
                  </a:cubicBezTo>
                  <a:lnTo>
                    <a:pt x="13768" y="11374"/>
                  </a:lnTo>
                  <a:cubicBezTo>
                    <a:pt x="13842" y="11374"/>
                    <a:pt x="13916" y="11374"/>
                    <a:pt x="13916" y="11300"/>
                  </a:cubicBezTo>
                  <a:lnTo>
                    <a:pt x="13916" y="11207"/>
                  </a:lnTo>
                  <a:cubicBezTo>
                    <a:pt x="13916" y="11133"/>
                    <a:pt x="13842" y="11059"/>
                    <a:pt x="13842" y="10985"/>
                  </a:cubicBezTo>
                  <a:cubicBezTo>
                    <a:pt x="10372" y="9742"/>
                    <a:pt x="7200" y="7663"/>
                    <a:pt x="4639" y="5029"/>
                  </a:cubicBezTo>
                  <a:cubicBezTo>
                    <a:pt x="3878" y="4250"/>
                    <a:pt x="3099" y="3415"/>
                    <a:pt x="2413" y="2635"/>
                  </a:cubicBezTo>
                  <a:cubicBezTo>
                    <a:pt x="1633" y="1708"/>
                    <a:pt x="854" y="85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6"/>
            <p:cNvSpPr/>
            <p:nvPr/>
          </p:nvSpPr>
          <p:spPr>
            <a:xfrm>
              <a:off x="953375" y="1624325"/>
              <a:ext cx="77025" cy="23225"/>
            </a:xfrm>
            <a:custGeom>
              <a:rect b="b" l="l" r="r" t="t"/>
              <a:pathLst>
                <a:path extrusionOk="0" h="929" w="3081">
                  <a:moveTo>
                    <a:pt x="0" y="1"/>
                  </a:moveTo>
                  <a:lnTo>
                    <a:pt x="0" y="1"/>
                  </a:lnTo>
                  <a:cubicBezTo>
                    <a:pt x="1002" y="316"/>
                    <a:pt x="1930" y="613"/>
                    <a:pt x="2858" y="929"/>
                  </a:cubicBezTo>
                  <a:lnTo>
                    <a:pt x="2932" y="929"/>
                  </a:lnTo>
                  <a:cubicBezTo>
                    <a:pt x="3006" y="929"/>
                    <a:pt x="3080" y="854"/>
                    <a:pt x="3080" y="780"/>
                  </a:cubicBezTo>
                  <a:lnTo>
                    <a:pt x="3080" y="706"/>
                  </a:lnTo>
                  <a:cubicBezTo>
                    <a:pt x="2616" y="539"/>
                    <a:pt x="1930" y="391"/>
                    <a:pt x="1614" y="316"/>
                  </a:cubicBezTo>
                  <a:cubicBezTo>
                    <a:pt x="1076" y="149"/>
                    <a:pt x="538" y="7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6"/>
            <p:cNvSpPr/>
            <p:nvPr/>
          </p:nvSpPr>
          <p:spPr>
            <a:xfrm>
              <a:off x="864300" y="1346025"/>
              <a:ext cx="205050" cy="263025"/>
            </a:xfrm>
            <a:custGeom>
              <a:rect b="b" l="l" r="r" t="t"/>
              <a:pathLst>
                <a:path extrusionOk="0" h="10521" w="8202">
                  <a:moveTo>
                    <a:pt x="1" y="1"/>
                  </a:moveTo>
                  <a:lnTo>
                    <a:pt x="1" y="1"/>
                  </a:lnTo>
                  <a:cubicBezTo>
                    <a:pt x="3396" y="2858"/>
                    <a:pt x="6179" y="6420"/>
                    <a:pt x="7961" y="10446"/>
                  </a:cubicBezTo>
                  <a:cubicBezTo>
                    <a:pt x="8035" y="10521"/>
                    <a:pt x="8035" y="10521"/>
                    <a:pt x="8128" y="10521"/>
                  </a:cubicBezTo>
                  <a:cubicBezTo>
                    <a:pt x="8202" y="10446"/>
                    <a:pt x="8202" y="10280"/>
                    <a:pt x="8202" y="10131"/>
                  </a:cubicBezTo>
                  <a:lnTo>
                    <a:pt x="8202" y="10057"/>
                  </a:lnTo>
                  <a:lnTo>
                    <a:pt x="8202" y="9890"/>
                  </a:lnTo>
                  <a:cubicBezTo>
                    <a:pt x="6495" y="6272"/>
                    <a:pt x="4027" y="3099"/>
                    <a:pt x="1003" y="390"/>
                  </a:cubicBezTo>
                  <a:cubicBezTo>
                    <a:pt x="706" y="242"/>
                    <a:pt x="391" y="14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6"/>
            <p:cNvSpPr/>
            <p:nvPr/>
          </p:nvSpPr>
          <p:spPr>
            <a:xfrm>
              <a:off x="746500" y="1330725"/>
              <a:ext cx="318675" cy="291775"/>
            </a:xfrm>
            <a:custGeom>
              <a:rect b="b" l="l" r="r" t="t"/>
              <a:pathLst>
                <a:path extrusionOk="0" h="11671" w="12747">
                  <a:moveTo>
                    <a:pt x="779" y="0"/>
                  </a:moveTo>
                  <a:cubicBezTo>
                    <a:pt x="464" y="0"/>
                    <a:pt x="223" y="0"/>
                    <a:pt x="0" y="75"/>
                  </a:cubicBezTo>
                  <a:cubicBezTo>
                    <a:pt x="5177" y="2468"/>
                    <a:pt x="9593" y="6494"/>
                    <a:pt x="12376" y="11522"/>
                  </a:cubicBezTo>
                  <a:cubicBezTo>
                    <a:pt x="12376" y="11597"/>
                    <a:pt x="12450" y="11597"/>
                    <a:pt x="12450" y="11597"/>
                  </a:cubicBezTo>
                  <a:lnTo>
                    <a:pt x="12524" y="11671"/>
                  </a:lnTo>
                  <a:lnTo>
                    <a:pt x="12598" y="11597"/>
                  </a:lnTo>
                  <a:cubicBezTo>
                    <a:pt x="12673" y="11597"/>
                    <a:pt x="12747" y="11430"/>
                    <a:pt x="12673" y="11355"/>
                  </a:cubicBezTo>
                  <a:cubicBezTo>
                    <a:pt x="9964" y="6494"/>
                    <a:pt x="5715" y="2468"/>
                    <a:pt x="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6"/>
            <p:cNvSpPr/>
            <p:nvPr/>
          </p:nvSpPr>
          <p:spPr>
            <a:xfrm>
              <a:off x="690375" y="1338150"/>
              <a:ext cx="367375" cy="313125"/>
            </a:xfrm>
            <a:custGeom>
              <a:rect b="b" l="l" r="r" t="t"/>
              <a:pathLst>
                <a:path extrusionOk="0" h="12525" w="14695">
                  <a:moveTo>
                    <a:pt x="390" y="0"/>
                  </a:moveTo>
                  <a:cubicBezTo>
                    <a:pt x="241" y="93"/>
                    <a:pt x="149" y="93"/>
                    <a:pt x="0" y="93"/>
                  </a:cubicBezTo>
                  <a:lnTo>
                    <a:pt x="0" y="241"/>
                  </a:lnTo>
                  <a:cubicBezTo>
                    <a:pt x="5492" y="3025"/>
                    <a:pt x="10279" y="6958"/>
                    <a:pt x="13990" y="11838"/>
                  </a:cubicBezTo>
                  <a:cubicBezTo>
                    <a:pt x="14064" y="11912"/>
                    <a:pt x="14064" y="11986"/>
                    <a:pt x="14064" y="12060"/>
                  </a:cubicBezTo>
                  <a:cubicBezTo>
                    <a:pt x="14231" y="12227"/>
                    <a:pt x="14305" y="12376"/>
                    <a:pt x="14454" y="12524"/>
                  </a:cubicBezTo>
                  <a:cubicBezTo>
                    <a:pt x="14528" y="12450"/>
                    <a:pt x="14621" y="12301"/>
                    <a:pt x="14695" y="12227"/>
                  </a:cubicBezTo>
                  <a:cubicBezTo>
                    <a:pt x="10984" y="7125"/>
                    <a:pt x="6030" y="2876"/>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6"/>
            <p:cNvSpPr/>
            <p:nvPr/>
          </p:nvSpPr>
          <p:spPr>
            <a:xfrm>
              <a:off x="976875" y="1586200"/>
              <a:ext cx="241375" cy="162100"/>
            </a:xfrm>
            <a:custGeom>
              <a:rect b="b" l="l" r="r" t="t"/>
              <a:pathLst>
                <a:path extrusionOk="0" h="6484" w="9655">
                  <a:moveTo>
                    <a:pt x="4488" y="0"/>
                  </a:moveTo>
                  <a:cubicBezTo>
                    <a:pt x="1726" y="0"/>
                    <a:pt x="0" y="3825"/>
                    <a:pt x="2530" y="5626"/>
                  </a:cubicBezTo>
                  <a:cubicBezTo>
                    <a:pt x="3300" y="6174"/>
                    <a:pt x="4216" y="6484"/>
                    <a:pt x="5118" y="6484"/>
                  </a:cubicBezTo>
                  <a:cubicBezTo>
                    <a:pt x="5499" y="6484"/>
                    <a:pt x="5877" y="6429"/>
                    <a:pt x="6241" y="6313"/>
                  </a:cubicBezTo>
                  <a:cubicBezTo>
                    <a:pt x="9655" y="5163"/>
                    <a:pt x="8096" y="598"/>
                    <a:pt x="5090" y="60"/>
                  </a:cubicBezTo>
                  <a:cubicBezTo>
                    <a:pt x="4885" y="20"/>
                    <a:pt x="4684" y="0"/>
                    <a:pt x="44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grpSp>
        <p:nvGrpSpPr>
          <p:cNvPr id="1645" name="Google Shape;1645;p57"/>
          <p:cNvGrpSpPr/>
          <p:nvPr/>
        </p:nvGrpSpPr>
        <p:grpSpPr>
          <a:xfrm>
            <a:off x="104947" y="260583"/>
            <a:ext cx="4467045" cy="4622354"/>
            <a:chOff x="104947" y="260583"/>
            <a:chExt cx="4467045" cy="4622354"/>
          </a:xfrm>
        </p:grpSpPr>
        <p:sp>
          <p:nvSpPr>
            <p:cNvPr id="1646" name="Google Shape;1646;p57"/>
            <p:cNvSpPr/>
            <p:nvPr/>
          </p:nvSpPr>
          <p:spPr>
            <a:xfrm rot="-779649">
              <a:off x="887713" y="821469"/>
              <a:ext cx="2827052" cy="3656405"/>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7"/>
            <p:cNvSpPr/>
            <p:nvPr/>
          </p:nvSpPr>
          <p:spPr>
            <a:xfrm rot="8556519">
              <a:off x="924758" y="743339"/>
              <a:ext cx="2827425" cy="3656842"/>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8" name="Google Shape;1648;p57"/>
          <p:cNvSpPr txBox="1"/>
          <p:nvPr>
            <p:ph type="title"/>
          </p:nvPr>
        </p:nvSpPr>
        <p:spPr>
          <a:xfrm>
            <a:off x="4330975" y="1745400"/>
            <a:ext cx="4092900" cy="115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a:t>
            </a:r>
            <a:r>
              <a:rPr lang="en"/>
              <a:t>000</a:t>
            </a:r>
            <a:r>
              <a:rPr lang="en"/>
              <a:t>,000</a:t>
            </a:r>
            <a:endParaRPr/>
          </a:p>
        </p:txBody>
      </p:sp>
      <p:sp>
        <p:nvSpPr>
          <p:cNvPr id="1649" name="Google Shape;1649;p57"/>
          <p:cNvSpPr txBox="1"/>
          <p:nvPr>
            <p:ph idx="1" type="subTitle"/>
          </p:nvPr>
        </p:nvSpPr>
        <p:spPr>
          <a:xfrm>
            <a:off x="4330976" y="3114453"/>
            <a:ext cx="4092900" cy="3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pic>
        <p:nvPicPr>
          <p:cNvPr id="1650" name="Google Shape;1650;p57"/>
          <p:cNvPicPr preferRelativeResize="0"/>
          <p:nvPr>
            <p:ph idx="2" type="pic"/>
          </p:nvPr>
        </p:nvPicPr>
        <p:blipFill rotWithShape="1">
          <a:blip r:embed="rId3">
            <a:alphaModFix/>
          </a:blip>
          <a:srcRect b="26286" l="0" r="0" t="7046"/>
          <a:stretch/>
        </p:blipFill>
        <p:spPr>
          <a:xfrm>
            <a:off x="824084" y="1171989"/>
            <a:ext cx="2965200" cy="2965200"/>
          </a:xfrm>
          <a:prstGeom prst="ellipse">
            <a:avLst/>
          </a:prstGeom>
        </p:spPr>
      </p:pic>
      <p:grpSp>
        <p:nvGrpSpPr>
          <p:cNvPr id="1651" name="Google Shape;1651;p57"/>
          <p:cNvGrpSpPr/>
          <p:nvPr/>
        </p:nvGrpSpPr>
        <p:grpSpPr>
          <a:xfrm rot="-1757233">
            <a:off x="3699015" y="217365"/>
            <a:ext cx="939348" cy="1591414"/>
            <a:chOff x="4866875" y="3024800"/>
            <a:chExt cx="939325" cy="1591375"/>
          </a:xfrm>
        </p:grpSpPr>
        <p:sp>
          <p:nvSpPr>
            <p:cNvPr id="1652" name="Google Shape;1652;p57"/>
            <p:cNvSpPr/>
            <p:nvPr/>
          </p:nvSpPr>
          <p:spPr>
            <a:xfrm>
              <a:off x="5040825" y="3024800"/>
              <a:ext cx="203175" cy="260675"/>
            </a:xfrm>
            <a:custGeom>
              <a:rect b="b" l="l" r="r" t="t"/>
              <a:pathLst>
                <a:path extrusionOk="0" h="10427" w="8127">
                  <a:moveTo>
                    <a:pt x="4812" y="1"/>
                  </a:moveTo>
                  <a:cubicBezTo>
                    <a:pt x="3934" y="1"/>
                    <a:pt x="3046" y="350"/>
                    <a:pt x="2319" y="887"/>
                  </a:cubicBezTo>
                  <a:cubicBezTo>
                    <a:pt x="1559" y="1573"/>
                    <a:pt x="928" y="2501"/>
                    <a:pt x="538" y="3429"/>
                  </a:cubicBezTo>
                  <a:cubicBezTo>
                    <a:pt x="241" y="4282"/>
                    <a:pt x="0" y="5210"/>
                    <a:pt x="167" y="6063"/>
                  </a:cubicBezTo>
                  <a:cubicBezTo>
                    <a:pt x="464" y="7214"/>
                    <a:pt x="1392" y="7993"/>
                    <a:pt x="2319" y="8698"/>
                  </a:cubicBezTo>
                  <a:cubicBezTo>
                    <a:pt x="2709" y="8995"/>
                    <a:pt x="3099" y="9236"/>
                    <a:pt x="3414" y="9533"/>
                  </a:cubicBezTo>
                  <a:cubicBezTo>
                    <a:pt x="3711" y="9774"/>
                    <a:pt x="4026" y="10238"/>
                    <a:pt x="4416" y="10386"/>
                  </a:cubicBezTo>
                  <a:cubicBezTo>
                    <a:pt x="4480" y="10414"/>
                    <a:pt x="4533" y="10426"/>
                    <a:pt x="4578" y="10426"/>
                  </a:cubicBezTo>
                  <a:cubicBezTo>
                    <a:pt x="4807" y="10426"/>
                    <a:pt x="4818" y="10100"/>
                    <a:pt x="4880" y="9774"/>
                  </a:cubicBezTo>
                  <a:cubicBezTo>
                    <a:pt x="5028" y="9384"/>
                    <a:pt x="5269" y="8921"/>
                    <a:pt x="5492" y="8531"/>
                  </a:cubicBezTo>
                  <a:cubicBezTo>
                    <a:pt x="6104" y="7677"/>
                    <a:pt x="6809" y="6991"/>
                    <a:pt x="7273" y="6063"/>
                  </a:cubicBezTo>
                  <a:cubicBezTo>
                    <a:pt x="7885" y="4987"/>
                    <a:pt x="8127" y="3670"/>
                    <a:pt x="7811" y="2501"/>
                  </a:cubicBezTo>
                  <a:cubicBezTo>
                    <a:pt x="7496" y="1351"/>
                    <a:pt x="6494" y="349"/>
                    <a:pt x="5269" y="33"/>
                  </a:cubicBezTo>
                  <a:cubicBezTo>
                    <a:pt x="5118" y="11"/>
                    <a:pt x="4965" y="1"/>
                    <a:pt x="4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7"/>
            <p:cNvSpPr/>
            <p:nvPr/>
          </p:nvSpPr>
          <p:spPr>
            <a:xfrm>
              <a:off x="5371550" y="3143975"/>
              <a:ext cx="156325" cy="218975"/>
            </a:xfrm>
            <a:custGeom>
              <a:rect b="b" l="l" r="r" t="t"/>
              <a:pathLst>
                <a:path extrusionOk="0" h="8759" w="6253">
                  <a:moveTo>
                    <a:pt x="3003" y="1"/>
                  </a:moveTo>
                  <a:cubicBezTo>
                    <a:pt x="2357" y="1"/>
                    <a:pt x="1714" y="190"/>
                    <a:pt x="1225" y="591"/>
                  </a:cubicBezTo>
                  <a:cubicBezTo>
                    <a:pt x="538" y="1222"/>
                    <a:pt x="148" y="2076"/>
                    <a:pt x="74" y="2910"/>
                  </a:cubicBezTo>
                  <a:cubicBezTo>
                    <a:pt x="0" y="3838"/>
                    <a:pt x="148" y="4692"/>
                    <a:pt x="464" y="5545"/>
                  </a:cubicBezTo>
                  <a:cubicBezTo>
                    <a:pt x="612" y="6157"/>
                    <a:pt x="761" y="6788"/>
                    <a:pt x="1076" y="7326"/>
                  </a:cubicBezTo>
                  <a:cubicBezTo>
                    <a:pt x="1225" y="7790"/>
                    <a:pt x="1466" y="8569"/>
                    <a:pt x="1930" y="8718"/>
                  </a:cubicBezTo>
                  <a:cubicBezTo>
                    <a:pt x="1997" y="8746"/>
                    <a:pt x="2062" y="8758"/>
                    <a:pt x="2125" y="8758"/>
                  </a:cubicBezTo>
                  <a:cubicBezTo>
                    <a:pt x="2565" y="8758"/>
                    <a:pt x="2906" y="8150"/>
                    <a:pt x="3247" y="7939"/>
                  </a:cubicBezTo>
                  <a:cubicBezTo>
                    <a:pt x="3711" y="7549"/>
                    <a:pt x="4249" y="7252"/>
                    <a:pt x="4713" y="6788"/>
                  </a:cubicBezTo>
                  <a:cubicBezTo>
                    <a:pt x="5566" y="6009"/>
                    <a:pt x="6178" y="4766"/>
                    <a:pt x="6253" y="3616"/>
                  </a:cubicBezTo>
                  <a:cubicBezTo>
                    <a:pt x="6253" y="2372"/>
                    <a:pt x="5715" y="1148"/>
                    <a:pt x="4639" y="443"/>
                  </a:cubicBezTo>
                  <a:cubicBezTo>
                    <a:pt x="4165" y="153"/>
                    <a:pt x="3583" y="1"/>
                    <a:pt x="3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7"/>
            <p:cNvSpPr/>
            <p:nvPr/>
          </p:nvSpPr>
          <p:spPr>
            <a:xfrm>
              <a:off x="4866875" y="3269000"/>
              <a:ext cx="236125" cy="164375"/>
            </a:xfrm>
            <a:custGeom>
              <a:rect b="b" l="l" r="r" t="t"/>
              <a:pathLst>
                <a:path extrusionOk="0" h="6575" w="9445">
                  <a:moveTo>
                    <a:pt x="3241" y="1"/>
                  </a:moveTo>
                  <a:cubicBezTo>
                    <a:pt x="2125" y="1"/>
                    <a:pt x="979" y="672"/>
                    <a:pt x="538" y="1713"/>
                  </a:cubicBezTo>
                  <a:cubicBezTo>
                    <a:pt x="0" y="2789"/>
                    <a:pt x="241" y="4181"/>
                    <a:pt x="928" y="5108"/>
                  </a:cubicBezTo>
                  <a:cubicBezTo>
                    <a:pt x="1707" y="6036"/>
                    <a:pt x="2950" y="6574"/>
                    <a:pt x="4101" y="6574"/>
                  </a:cubicBezTo>
                  <a:cubicBezTo>
                    <a:pt x="4880" y="6500"/>
                    <a:pt x="5641" y="6259"/>
                    <a:pt x="6346" y="6036"/>
                  </a:cubicBezTo>
                  <a:cubicBezTo>
                    <a:pt x="6958" y="5888"/>
                    <a:pt x="7663" y="5646"/>
                    <a:pt x="8275" y="5498"/>
                  </a:cubicBezTo>
                  <a:cubicBezTo>
                    <a:pt x="8350" y="5498"/>
                    <a:pt x="8581" y="5517"/>
                    <a:pt x="8804" y="5517"/>
                  </a:cubicBezTo>
                  <a:cubicBezTo>
                    <a:pt x="9027" y="5517"/>
                    <a:pt x="9240" y="5498"/>
                    <a:pt x="9277" y="5424"/>
                  </a:cubicBezTo>
                  <a:cubicBezTo>
                    <a:pt x="9444" y="5257"/>
                    <a:pt x="9055" y="4867"/>
                    <a:pt x="8888" y="4719"/>
                  </a:cubicBezTo>
                  <a:cubicBezTo>
                    <a:pt x="8053" y="3568"/>
                    <a:pt x="7125" y="2548"/>
                    <a:pt x="6105" y="1546"/>
                  </a:cubicBezTo>
                  <a:cubicBezTo>
                    <a:pt x="5344" y="860"/>
                    <a:pt x="4490" y="155"/>
                    <a:pt x="3414" y="6"/>
                  </a:cubicBezTo>
                  <a:cubicBezTo>
                    <a:pt x="3357" y="2"/>
                    <a:pt x="3299" y="1"/>
                    <a:pt x="3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7"/>
            <p:cNvSpPr/>
            <p:nvPr/>
          </p:nvSpPr>
          <p:spPr>
            <a:xfrm>
              <a:off x="5551050" y="3479525"/>
              <a:ext cx="178150" cy="209700"/>
            </a:xfrm>
            <a:custGeom>
              <a:rect b="b" l="l" r="r" t="t"/>
              <a:pathLst>
                <a:path extrusionOk="0" h="8388" w="7126">
                  <a:moveTo>
                    <a:pt x="3649" y="1"/>
                  </a:moveTo>
                  <a:cubicBezTo>
                    <a:pt x="2625" y="1"/>
                    <a:pt x="1584" y="458"/>
                    <a:pt x="928" y="1252"/>
                  </a:cubicBezTo>
                  <a:cubicBezTo>
                    <a:pt x="167" y="2328"/>
                    <a:pt x="0" y="3794"/>
                    <a:pt x="316" y="5111"/>
                  </a:cubicBezTo>
                  <a:cubicBezTo>
                    <a:pt x="631" y="6113"/>
                    <a:pt x="1095" y="7356"/>
                    <a:pt x="1782" y="8135"/>
                  </a:cubicBezTo>
                  <a:cubicBezTo>
                    <a:pt x="1949" y="8314"/>
                    <a:pt x="2136" y="8387"/>
                    <a:pt x="2335" y="8387"/>
                  </a:cubicBezTo>
                  <a:cubicBezTo>
                    <a:pt x="3062" y="8387"/>
                    <a:pt x="3937" y="7405"/>
                    <a:pt x="4490" y="7040"/>
                  </a:cubicBezTo>
                  <a:cubicBezTo>
                    <a:pt x="5270" y="6428"/>
                    <a:pt x="6105" y="5816"/>
                    <a:pt x="6569" y="4888"/>
                  </a:cubicBezTo>
                  <a:cubicBezTo>
                    <a:pt x="7125" y="3961"/>
                    <a:pt x="7125" y="2717"/>
                    <a:pt x="6569" y="1716"/>
                  </a:cubicBezTo>
                  <a:cubicBezTo>
                    <a:pt x="6030" y="788"/>
                    <a:pt x="4954" y="83"/>
                    <a:pt x="3878" y="9"/>
                  </a:cubicBezTo>
                  <a:cubicBezTo>
                    <a:pt x="3802" y="3"/>
                    <a:pt x="3725" y="1"/>
                    <a:pt x="3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7"/>
            <p:cNvSpPr/>
            <p:nvPr/>
          </p:nvSpPr>
          <p:spPr>
            <a:xfrm>
              <a:off x="5023650" y="3628350"/>
              <a:ext cx="247250" cy="161050"/>
            </a:xfrm>
            <a:custGeom>
              <a:rect b="b" l="l" r="r" t="t"/>
              <a:pathLst>
                <a:path extrusionOk="0" h="6442" w="9890">
                  <a:moveTo>
                    <a:pt x="4042" y="0"/>
                  </a:moveTo>
                  <a:cubicBezTo>
                    <a:pt x="3931" y="0"/>
                    <a:pt x="3821" y="4"/>
                    <a:pt x="3711" y="11"/>
                  </a:cubicBezTo>
                  <a:cubicBezTo>
                    <a:pt x="2617" y="86"/>
                    <a:pt x="1466" y="624"/>
                    <a:pt x="854" y="1551"/>
                  </a:cubicBezTo>
                  <a:cubicBezTo>
                    <a:pt x="149" y="2405"/>
                    <a:pt x="1" y="3722"/>
                    <a:pt x="539" y="4650"/>
                  </a:cubicBezTo>
                  <a:cubicBezTo>
                    <a:pt x="1077" y="5503"/>
                    <a:pt x="1930" y="5967"/>
                    <a:pt x="2858" y="6190"/>
                  </a:cubicBezTo>
                  <a:cubicBezTo>
                    <a:pt x="3399" y="6359"/>
                    <a:pt x="3968" y="6441"/>
                    <a:pt x="4545" y="6441"/>
                  </a:cubicBezTo>
                  <a:cubicBezTo>
                    <a:pt x="5294" y="6441"/>
                    <a:pt x="6058" y="6303"/>
                    <a:pt x="6791" y="6041"/>
                  </a:cubicBezTo>
                  <a:cubicBezTo>
                    <a:pt x="7422" y="5800"/>
                    <a:pt x="7960" y="5503"/>
                    <a:pt x="8498" y="5114"/>
                  </a:cubicBezTo>
                  <a:cubicBezTo>
                    <a:pt x="8888" y="4798"/>
                    <a:pt x="9741" y="4112"/>
                    <a:pt x="9816" y="3574"/>
                  </a:cubicBezTo>
                  <a:cubicBezTo>
                    <a:pt x="9890" y="3110"/>
                    <a:pt x="9036" y="2331"/>
                    <a:pt x="8647" y="2015"/>
                  </a:cubicBezTo>
                  <a:cubicBezTo>
                    <a:pt x="8109" y="1551"/>
                    <a:pt x="7571" y="1162"/>
                    <a:pt x="6958" y="791"/>
                  </a:cubicBezTo>
                  <a:cubicBezTo>
                    <a:pt x="6058" y="291"/>
                    <a:pt x="5023" y="0"/>
                    <a:pt x="4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7"/>
            <p:cNvSpPr/>
            <p:nvPr/>
          </p:nvSpPr>
          <p:spPr>
            <a:xfrm>
              <a:off x="5640100" y="3845975"/>
              <a:ext cx="166100" cy="197725"/>
            </a:xfrm>
            <a:custGeom>
              <a:rect b="b" l="l" r="r" t="t"/>
              <a:pathLst>
                <a:path extrusionOk="0" h="7909" w="6644">
                  <a:moveTo>
                    <a:pt x="3119" y="0"/>
                  </a:moveTo>
                  <a:cubicBezTo>
                    <a:pt x="2566" y="0"/>
                    <a:pt x="2019" y="156"/>
                    <a:pt x="1541" y="509"/>
                  </a:cubicBezTo>
                  <a:cubicBezTo>
                    <a:pt x="780" y="973"/>
                    <a:pt x="316" y="1901"/>
                    <a:pt x="149" y="2754"/>
                  </a:cubicBezTo>
                  <a:cubicBezTo>
                    <a:pt x="1" y="3682"/>
                    <a:pt x="75" y="4609"/>
                    <a:pt x="149" y="5537"/>
                  </a:cubicBezTo>
                  <a:cubicBezTo>
                    <a:pt x="223" y="6149"/>
                    <a:pt x="223" y="6929"/>
                    <a:pt x="465" y="7467"/>
                  </a:cubicBezTo>
                  <a:cubicBezTo>
                    <a:pt x="610" y="7818"/>
                    <a:pt x="857" y="7908"/>
                    <a:pt x="1166" y="7908"/>
                  </a:cubicBezTo>
                  <a:cubicBezTo>
                    <a:pt x="1331" y="7908"/>
                    <a:pt x="1514" y="7882"/>
                    <a:pt x="1708" y="7856"/>
                  </a:cubicBezTo>
                  <a:cubicBezTo>
                    <a:pt x="2932" y="7615"/>
                    <a:pt x="4491" y="7856"/>
                    <a:pt x="5493" y="7003"/>
                  </a:cubicBezTo>
                  <a:cubicBezTo>
                    <a:pt x="5957" y="6539"/>
                    <a:pt x="6179" y="6001"/>
                    <a:pt x="6346" y="5370"/>
                  </a:cubicBezTo>
                  <a:cubicBezTo>
                    <a:pt x="6569" y="4443"/>
                    <a:pt x="6643" y="3366"/>
                    <a:pt x="6253" y="2439"/>
                  </a:cubicBezTo>
                  <a:cubicBezTo>
                    <a:pt x="5957" y="1511"/>
                    <a:pt x="5252" y="732"/>
                    <a:pt x="4398" y="268"/>
                  </a:cubicBezTo>
                  <a:cubicBezTo>
                    <a:pt x="3990" y="96"/>
                    <a:pt x="3553" y="0"/>
                    <a:pt x="31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7"/>
            <p:cNvSpPr/>
            <p:nvPr/>
          </p:nvSpPr>
          <p:spPr>
            <a:xfrm>
              <a:off x="5214750" y="3848150"/>
              <a:ext cx="185575" cy="194125"/>
            </a:xfrm>
            <a:custGeom>
              <a:rect b="b" l="l" r="r" t="t"/>
              <a:pathLst>
                <a:path extrusionOk="0" h="7765" w="7423">
                  <a:moveTo>
                    <a:pt x="3338" y="0"/>
                  </a:moveTo>
                  <a:cubicBezTo>
                    <a:pt x="3048" y="0"/>
                    <a:pt x="2762" y="33"/>
                    <a:pt x="2487" y="107"/>
                  </a:cubicBezTo>
                  <a:cubicBezTo>
                    <a:pt x="1634" y="348"/>
                    <a:pt x="854" y="960"/>
                    <a:pt x="465" y="1739"/>
                  </a:cubicBezTo>
                  <a:cubicBezTo>
                    <a:pt x="1" y="2741"/>
                    <a:pt x="242" y="3892"/>
                    <a:pt x="780" y="4894"/>
                  </a:cubicBezTo>
                  <a:cubicBezTo>
                    <a:pt x="1318" y="5914"/>
                    <a:pt x="2394" y="6990"/>
                    <a:pt x="3322" y="7602"/>
                  </a:cubicBezTo>
                  <a:cubicBezTo>
                    <a:pt x="3509" y="7715"/>
                    <a:pt x="3689" y="7764"/>
                    <a:pt x="3863" y="7764"/>
                  </a:cubicBezTo>
                  <a:cubicBezTo>
                    <a:pt x="4779" y="7764"/>
                    <a:pt x="5516" y="6402"/>
                    <a:pt x="6031" y="5747"/>
                  </a:cubicBezTo>
                  <a:cubicBezTo>
                    <a:pt x="6662" y="5061"/>
                    <a:pt x="7274" y="4281"/>
                    <a:pt x="7348" y="3354"/>
                  </a:cubicBezTo>
                  <a:cubicBezTo>
                    <a:pt x="7422" y="2667"/>
                    <a:pt x="7125" y="1962"/>
                    <a:pt x="6736" y="1498"/>
                  </a:cubicBezTo>
                  <a:cubicBezTo>
                    <a:pt x="6272" y="960"/>
                    <a:pt x="5734" y="571"/>
                    <a:pt x="5103" y="348"/>
                  </a:cubicBezTo>
                  <a:cubicBezTo>
                    <a:pt x="4531" y="137"/>
                    <a:pt x="3926" y="0"/>
                    <a:pt x="33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7"/>
            <p:cNvSpPr/>
            <p:nvPr/>
          </p:nvSpPr>
          <p:spPr>
            <a:xfrm>
              <a:off x="5077450" y="4018425"/>
              <a:ext cx="178150" cy="228025"/>
            </a:xfrm>
            <a:custGeom>
              <a:rect b="b" l="l" r="r" t="t"/>
              <a:pathLst>
                <a:path extrusionOk="0" h="9121" w="7126">
                  <a:moveTo>
                    <a:pt x="3602" y="1"/>
                  </a:moveTo>
                  <a:cubicBezTo>
                    <a:pt x="3458" y="1"/>
                    <a:pt x="3315" y="11"/>
                    <a:pt x="3174" y="31"/>
                  </a:cubicBezTo>
                  <a:cubicBezTo>
                    <a:pt x="1949" y="179"/>
                    <a:pt x="854" y="1033"/>
                    <a:pt x="390" y="2183"/>
                  </a:cubicBezTo>
                  <a:cubicBezTo>
                    <a:pt x="1" y="3185"/>
                    <a:pt x="168" y="4354"/>
                    <a:pt x="557" y="5430"/>
                  </a:cubicBezTo>
                  <a:cubicBezTo>
                    <a:pt x="1021" y="6673"/>
                    <a:pt x="1856" y="7749"/>
                    <a:pt x="2951" y="8528"/>
                  </a:cubicBezTo>
                  <a:cubicBezTo>
                    <a:pt x="3226" y="8686"/>
                    <a:pt x="3686" y="9121"/>
                    <a:pt x="4018" y="9121"/>
                  </a:cubicBezTo>
                  <a:cubicBezTo>
                    <a:pt x="4156" y="9121"/>
                    <a:pt x="4272" y="9045"/>
                    <a:pt x="4342" y="8844"/>
                  </a:cubicBezTo>
                  <a:cubicBezTo>
                    <a:pt x="4417" y="8528"/>
                    <a:pt x="4417" y="8213"/>
                    <a:pt x="4565" y="7916"/>
                  </a:cubicBezTo>
                  <a:cubicBezTo>
                    <a:pt x="4639" y="7526"/>
                    <a:pt x="4880" y="7211"/>
                    <a:pt x="5103" y="6896"/>
                  </a:cubicBezTo>
                  <a:cubicBezTo>
                    <a:pt x="5567" y="6209"/>
                    <a:pt x="6198" y="5671"/>
                    <a:pt x="6587" y="4892"/>
                  </a:cubicBezTo>
                  <a:cubicBezTo>
                    <a:pt x="7126" y="3816"/>
                    <a:pt x="7051" y="2424"/>
                    <a:pt x="6346" y="1422"/>
                  </a:cubicBezTo>
                  <a:cubicBezTo>
                    <a:pt x="5743" y="525"/>
                    <a:pt x="4651" y="1"/>
                    <a:pt x="36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7"/>
            <p:cNvSpPr/>
            <p:nvPr/>
          </p:nvSpPr>
          <p:spPr>
            <a:xfrm>
              <a:off x="5535750" y="4279750"/>
              <a:ext cx="193450" cy="146550"/>
            </a:xfrm>
            <a:custGeom>
              <a:rect b="b" l="l" r="r" t="t"/>
              <a:pathLst>
                <a:path extrusionOk="0" h="5862" w="7738">
                  <a:moveTo>
                    <a:pt x="4274" y="0"/>
                  </a:moveTo>
                  <a:cubicBezTo>
                    <a:pt x="4216" y="0"/>
                    <a:pt x="4159" y="2"/>
                    <a:pt x="4101" y="5"/>
                  </a:cubicBezTo>
                  <a:cubicBezTo>
                    <a:pt x="2857" y="79"/>
                    <a:pt x="1707" y="858"/>
                    <a:pt x="1076" y="2009"/>
                  </a:cubicBezTo>
                  <a:cubicBezTo>
                    <a:pt x="854" y="2565"/>
                    <a:pt x="612" y="3104"/>
                    <a:pt x="464" y="3716"/>
                  </a:cubicBezTo>
                  <a:cubicBezTo>
                    <a:pt x="390" y="4180"/>
                    <a:pt x="0" y="4792"/>
                    <a:pt x="0" y="5349"/>
                  </a:cubicBezTo>
                  <a:cubicBezTo>
                    <a:pt x="0" y="5759"/>
                    <a:pt x="176" y="5861"/>
                    <a:pt x="454" y="5861"/>
                  </a:cubicBezTo>
                  <a:cubicBezTo>
                    <a:pt x="590" y="5861"/>
                    <a:pt x="751" y="5837"/>
                    <a:pt x="928" y="5812"/>
                  </a:cubicBezTo>
                  <a:cubicBezTo>
                    <a:pt x="1234" y="5766"/>
                    <a:pt x="1563" y="5743"/>
                    <a:pt x="1893" y="5743"/>
                  </a:cubicBezTo>
                  <a:cubicBezTo>
                    <a:pt x="2222" y="5743"/>
                    <a:pt x="2551" y="5766"/>
                    <a:pt x="2857" y="5812"/>
                  </a:cubicBezTo>
                  <a:cubicBezTo>
                    <a:pt x="3241" y="5835"/>
                    <a:pt x="3632" y="5858"/>
                    <a:pt x="4016" y="5858"/>
                  </a:cubicBezTo>
                  <a:cubicBezTo>
                    <a:pt x="4877" y="5858"/>
                    <a:pt x="5704" y="5743"/>
                    <a:pt x="6346" y="5256"/>
                  </a:cubicBezTo>
                  <a:cubicBezTo>
                    <a:pt x="7348" y="4495"/>
                    <a:pt x="7737" y="2937"/>
                    <a:pt x="7181" y="1860"/>
                  </a:cubicBezTo>
                  <a:cubicBezTo>
                    <a:pt x="6666" y="761"/>
                    <a:pt x="5524" y="0"/>
                    <a:pt x="4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7"/>
            <p:cNvSpPr/>
            <p:nvPr/>
          </p:nvSpPr>
          <p:spPr>
            <a:xfrm>
              <a:off x="5012050" y="3147150"/>
              <a:ext cx="537175" cy="1469025"/>
            </a:xfrm>
            <a:custGeom>
              <a:rect b="b" l="l" r="r" t="t"/>
              <a:pathLst>
                <a:path extrusionOk="0" h="58761" w="21487">
                  <a:moveTo>
                    <a:pt x="4472" y="0"/>
                  </a:moveTo>
                  <a:cubicBezTo>
                    <a:pt x="4324" y="0"/>
                    <a:pt x="4175" y="167"/>
                    <a:pt x="4175" y="316"/>
                  </a:cubicBezTo>
                  <a:cubicBezTo>
                    <a:pt x="3934" y="3563"/>
                    <a:pt x="5400" y="7051"/>
                    <a:pt x="8573" y="10595"/>
                  </a:cubicBezTo>
                  <a:cubicBezTo>
                    <a:pt x="9500" y="11597"/>
                    <a:pt x="10502" y="12617"/>
                    <a:pt x="11430" y="13545"/>
                  </a:cubicBezTo>
                  <a:cubicBezTo>
                    <a:pt x="13137" y="15159"/>
                    <a:pt x="14844" y="16866"/>
                    <a:pt x="16161" y="18870"/>
                  </a:cubicBezTo>
                  <a:cubicBezTo>
                    <a:pt x="20410" y="25048"/>
                    <a:pt x="20800" y="33954"/>
                    <a:pt x="17163" y="41672"/>
                  </a:cubicBezTo>
                  <a:cubicBezTo>
                    <a:pt x="13137" y="49873"/>
                    <a:pt x="5715" y="55198"/>
                    <a:pt x="223" y="58223"/>
                  </a:cubicBezTo>
                  <a:cubicBezTo>
                    <a:pt x="75" y="58297"/>
                    <a:pt x="1" y="58445"/>
                    <a:pt x="75" y="58612"/>
                  </a:cubicBezTo>
                  <a:cubicBezTo>
                    <a:pt x="149" y="58686"/>
                    <a:pt x="223" y="58761"/>
                    <a:pt x="390" y="58761"/>
                  </a:cubicBezTo>
                  <a:lnTo>
                    <a:pt x="539" y="58761"/>
                  </a:lnTo>
                  <a:cubicBezTo>
                    <a:pt x="6105" y="55662"/>
                    <a:pt x="13675" y="50263"/>
                    <a:pt x="17701" y="41914"/>
                  </a:cubicBezTo>
                  <a:cubicBezTo>
                    <a:pt x="21486" y="34028"/>
                    <a:pt x="21097" y="24826"/>
                    <a:pt x="16699" y="18480"/>
                  </a:cubicBezTo>
                  <a:cubicBezTo>
                    <a:pt x="15308" y="16476"/>
                    <a:pt x="13601" y="14769"/>
                    <a:pt x="11894" y="13081"/>
                  </a:cubicBezTo>
                  <a:cubicBezTo>
                    <a:pt x="10966" y="12153"/>
                    <a:pt x="9964" y="11226"/>
                    <a:pt x="9036" y="10205"/>
                  </a:cubicBezTo>
                  <a:cubicBezTo>
                    <a:pt x="6031" y="6735"/>
                    <a:pt x="4565" y="3489"/>
                    <a:pt x="4788" y="390"/>
                  </a:cubicBezTo>
                  <a:cubicBezTo>
                    <a:pt x="4788" y="167"/>
                    <a:pt x="4639" y="0"/>
                    <a:pt x="44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7"/>
            <p:cNvSpPr/>
            <p:nvPr/>
          </p:nvSpPr>
          <p:spPr>
            <a:xfrm>
              <a:off x="4975400" y="3359825"/>
              <a:ext cx="332150" cy="127800"/>
            </a:xfrm>
            <a:custGeom>
              <a:rect b="b" l="l" r="r" t="t"/>
              <a:pathLst>
                <a:path extrusionOk="0" h="5112" w="13286">
                  <a:moveTo>
                    <a:pt x="641" y="0"/>
                  </a:moveTo>
                  <a:cubicBezTo>
                    <a:pt x="526" y="0"/>
                    <a:pt x="412" y="4"/>
                    <a:pt x="298" y="10"/>
                  </a:cubicBezTo>
                  <a:cubicBezTo>
                    <a:pt x="149" y="10"/>
                    <a:pt x="1" y="158"/>
                    <a:pt x="75" y="307"/>
                  </a:cubicBezTo>
                  <a:cubicBezTo>
                    <a:pt x="75" y="473"/>
                    <a:pt x="224" y="622"/>
                    <a:pt x="372" y="622"/>
                  </a:cubicBezTo>
                  <a:cubicBezTo>
                    <a:pt x="471" y="616"/>
                    <a:pt x="570" y="613"/>
                    <a:pt x="670" y="613"/>
                  </a:cubicBezTo>
                  <a:cubicBezTo>
                    <a:pt x="1826" y="613"/>
                    <a:pt x="3055" y="1011"/>
                    <a:pt x="4472" y="1865"/>
                  </a:cubicBezTo>
                  <a:cubicBezTo>
                    <a:pt x="5010" y="2162"/>
                    <a:pt x="5567" y="2477"/>
                    <a:pt x="6105" y="2793"/>
                  </a:cubicBezTo>
                  <a:cubicBezTo>
                    <a:pt x="6792" y="3331"/>
                    <a:pt x="7571" y="3795"/>
                    <a:pt x="8424" y="4184"/>
                  </a:cubicBezTo>
                  <a:cubicBezTo>
                    <a:pt x="9575" y="4797"/>
                    <a:pt x="10744" y="5112"/>
                    <a:pt x="11820" y="5112"/>
                  </a:cubicBezTo>
                  <a:cubicBezTo>
                    <a:pt x="12209" y="5112"/>
                    <a:pt x="12673" y="5112"/>
                    <a:pt x="12989" y="4945"/>
                  </a:cubicBezTo>
                  <a:cubicBezTo>
                    <a:pt x="13211" y="4945"/>
                    <a:pt x="13286" y="4797"/>
                    <a:pt x="13211" y="4648"/>
                  </a:cubicBezTo>
                  <a:cubicBezTo>
                    <a:pt x="13211" y="4466"/>
                    <a:pt x="13127" y="4379"/>
                    <a:pt x="13014" y="4379"/>
                  </a:cubicBezTo>
                  <a:cubicBezTo>
                    <a:pt x="12977" y="4379"/>
                    <a:pt x="12937" y="4389"/>
                    <a:pt x="12896" y="4407"/>
                  </a:cubicBezTo>
                  <a:cubicBezTo>
                    <a:pt x="12579" y="4472"/>
                    <a:pt x="12258" y="4501"/>
                    <a:pt x="11940" y="4501"/>
                  </a:cubicBezTo>
                  <a:cubicBezTo>
                    <a:pt x="10713" y="4501"/>
                    <a:pt x="9516" y="4073"/>
                    <a:pt x="8647" y="3646"/>
                  </a:cubicBezTo>
                  <a:cubicBezTo>
                    <a:pt x="7886" y="3257"/>
                    <a:pt x="7181" y="2793"/>
                    <a:pt x="6402" y="2329"/>
                  </a:cubicBezTo>
                  <a:cubicBezTo>
                    <a:pt x="5864" y="1939"/>
                    <a:pt x="5326" y="1624"/>
                    <a:pt x="4788" y="1327"/>
                  </a:cubicBezTo>
                  <a:cubicBezTo>
                    <a:pt x="3289" y="390"/>
                    <a:pt x="1930"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7"/>
            <p:cNvSpPr/>
            <p:nvPr/>
          </p:nvSpPr>
          <p:spPr>
            <a:xfrm>
              <a:off x="5398450" y="3228275"/>
              <a:ext cx="61700" cy="363725"/>
            </a:xfrm>
            <a:custGeom>
              <a:rect b="b" l="l" r="r" t="t"/>
              <a:pathLst>
                <a:path extrusionOk="0" h="14549" w="2468">
                  <a:moveTo>
                    <a:pt x="2189" y="1"/>
                  </a:moveTo>
                  <a:cubicBezTo>
                    <a:pt x="2133" y="1"/>
                    <a:pt x="2070" y="29"/>
                    <a:pt x="2004" y="95"/>
                  </a:cubicBezTo>
                  <a:cubicBezTo>
                    <a:pt x="1076" y="633"/>
                    <a:pt x="538" y="1635"/>
                    <a:pt x="390" y="2952"/>
                  </a:cubicBezTo>
                  <a:cubicBezTo>
                    <a:pt x="316" y="3806"/>
                    <a:pt x="390" y="4641"/>
                    <a:pt x="538" y="5494"/>
                  </a:cubicBezTo>
                  <a:cubicBezTo>
                    <a:pt x="538" y="5735"/>
                    <a:pt x="538" y="5884"/>
                    <a:pt x="612" y="6125"/>
                  </a:cubicBezTo>
                  <a:cubicBezTo>
                    <a:pt x="928" y="8815"/>
                    <a:pt x="705" y="11524"/>
                    <a:pt x="74" y="14159"/>
                  </a:cubicBezTo>
                  <a:cubicBezTo>
                    <a:pt x="0" y="14307"/>
                    <a:pt x="149" y="14549"/>
                    <a:pt x="316" y="14549"/>
                  </a:cubicBezTo>
                  <a:lnTo>
                    <a:pt x="390" y="14549"/>
                  </a:lnTo>
                  <a:cubicBezTo>
                    <a:pt x="538" y="14549"/>
                    <a:pt x="612" y="14474"/>
                    <a:pt x="705" y="14307"/>
                  </a:cubicBezTo>
                  <a:cubicBezTo>
                    <a:pt x="1317" y="11599"/>
                    <a:pt x="1540" y="8815"/>
                    <a:pt x="1243" y="6032"/>
                  </a:cubicBezTo>
                  <a:cubicBezTo>
                    <a:pt x="1169" y="5810"/>
                    <a:pt x="1169" y="5661"/>
                    <a:pt x="1169" y="5420"/>
                  </a:cubicBezTo>
                  <a:cubicBezTo>
                    <a:pt x="1002" y="4641"/>
                    <a:pt x="928" y="3806"/>
                    <a:pt x="1002" y="3027"/>
                  </a:cubicBezTo>
                  <a:cubicBezTo>
                    <a:pt x="1076" y="1951"/>
                    <a:pt x="1633" y="1023"/>
                    <a:pt x="2319" y="633"/>
                  </a:cubicBezTo>
                  <a:cubicBezTo>
                    <a:pt x="2468" y="466"/>
                    <a:pt x="2468" y="318"/>
                    <a:pt x="2394" y="169"/>
                  </a:cubicBezTo>
                  <a:cubicBezTo>
                    <a:pt x="2349" y="68"/>
                    <a:pt x="2276" y="1"/>
                    <a:pt x="2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7"/>
            <p:cNvSpPr/>
            <p:nvPr/>
          </p:nvSpPr>
          <p:spPr>
            <a:xfrm>
              <a:off x="5133575" y="3682825"/>
              <a:ext cx="379000" cy="158275"/>
            </a:xfrm>
            <a:custGeom>
              <a:rect b="b" l="l" r="r" t="t"/>
              <a:pathLst>
                <a:path extrusionOk="0" h="6331" w="15160">
                  <a:moveTo>
                    <a:pt x="1288" y="0"/>
                  </a:moveTo>
                  <a:cubicBezTo>
                    <a:pt x="932" y="0"/>
                    <a:pt x="583" y="26"/>
                    <a:pt x="242" y="77"/>
                  </a:cubicBezTo>
                  <a:cubicBezTo>
                    <a:pt x="75" y="77"/>
                    <a:pt x="1" y="226"/>
                    <a:pt x="1" y="467"/>
                  </a:cubicBezTo>
                  <a:cubicBezTo>
                    <a:pt x="1" y="615"/>
                    <a:pt x="168" y="690"/>
                    <a:pt x="390" y="690"/>
                  </a:cubicBezTo>
                  <a:cubicBezTo>
                    <a:pt x="667" y="648"/>
                    <a:pt x="949" y="627"/>
                    <a:pt x="1238" y="627"/>
                  </a:cubicBezTo>
                  <a:cubicBezTo>
                    <a:pt x="2477" y="627"/>
                    <a:pt x="3825" y="1013"/>
                    <a:pt x="5270" y="1766"/>
                  </a:cubicBezTo>
                  <a:cubicBezTo>
                    <a:pt x="6198" y="2230"/>
                    <a:pt x="7126" y="2860"/>
                    <a:pt x="7960" y="3399"/>
                  </a:cubicBezTo>
                  <a:cubicBezTo>
                    <a:pt x="8517" y="3788"/>
                    <a:pt x="9129" y="4178"/>
                    <a:pt x="9742" y="4549"/>
                  </a:cubicBezTo>
                  <a:cubicBezTo>
                    <a:pt x="11671" y="5718"/>
                    <a:pt x="13304" y="6330"/>
                    <a:pt x="14844" y="6330"/>
                  </a:cubicBezTo>
                  <a:cubicBezTo>
                    <a:pt x="15011" y="6330"/>
                    <a:pt x="15159" y="6182"/>
                    <a:pt x="15159" y="6033"/>
                  </a:cubicBezTo>
                  <a:cubicBezTo>
                    <a:pt x="15159" y="5866"/>
                    <a:pt x="15011" y="5718"/>
                    <a:pt x="14844" y="5718"/>
                  </a:cubicBezTo>
                  <a:cubicBezTo>
                    <a:pt x="13378" y="5644"/>
                    <a:pt x="11912" y="5180"/>
                    <a:pt x="10057" y="4011"/>
                  </a:cubicBezTo>
                  <a:cubicBezTo>
                    <a:pt x="9445" y="3714"/>
                    <a:pt x="8888" y="3324"/>
                    <a:pt x="8276" y="2935"/>
                  </a:cubicBezTo>
                  <a:cubicBezTo>
                    <a:pt x="7422" y="2322"/>
                    <a:pt x="6495" y="1692"/>
                    <a:pt x="5567" y="1153"/>
                  </a:cubicBezTo>
                  <a:cubicBezTo>
                    <a:pt x="4045" y="363"/>
                    <a:pt x="2616" y="0"/>
                    <a:pt x="1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7"/>
            <p:cNvSpPr/>
            <p:nvPr/>
          </p:nvSpPr>
          <p:spPr>
            <a:xfrm>
              <a:off x="5508825" y="3567400"/>
              <a:ext cx="154500" cy="329825"/>
            </a:xfrm>
            <a:custGeom>
              <a:rect b="b" l="l" r="r" t="t"/>
              <a:pathLst>
                <a:path extrusionOk="0" h="13193" w="6180">
                  <a:moveTo>
                    <a:pt x="5839" y="0"/>
                  </a:moveTo>
                  <a:cubicBezTo>
                    <a:pt x="5753" y="0"/>
                    <a:pt x="5679" y="19"/>
                    <a:pt x="5641" y="56"/>
                  </a:cubicBezTo>
                  <a:cubicBezTo>
                    <a:pt x="4639" y="1058"/>
                    <a:pt x="4009" y="2524"/>
                    <a:pt x="3712" y="4527"/>
                  </a:cubicBezTo>
                  <a:cubicBezTo>
                    <a:pt x="3545" y="4991"/>
                    <a:pt x="3471" y="5548"/>
                    <a:pt x="3396" y="6086"/>
                  </a:cubicBezTo>
                  <a:cubicBezTo>
                    <a:pt x="3248" y="7088"/>
                    <a:pt x="3081" y="8090"/>
                    <a:pt x="2858" y="9092"/>
                  </a:cubicBezTo>
                  <a:cubicBezTo>
                    <a:pt x="2543" y="10094"/>
                    <a:pt x="1764" y="11801"/>
                    <a:pt x="224" y="12580"/>
                  </a:cubicBezTo>
                  <a:cubicBezTo>
                    <a:pt x="75" y="12654"/>
                    <a:pt x="1" y="12877"/>
                    <a:pt x="75" y="13044"/>
                  </a:cubicBezTo>
                  <a:cubicBezTo>
                    <a:pt x="149" y="13118"/>
                    <a:pt x="224" y="13192"/>
                    <a:pt x="372" y="13192"/>
                  </a:cubicBezTo>
                  <a:lnTo>
                    <a:pt x="465" y="13192"/>
                  </a:lnTo>
                  <a:cubicBezTo>
                    <a:pt x="1764" y="12506"/>
                    <a:pt x="2858" y="11114"/>
                    <a:pt x="3396" y="9333"/>
                  </a:cubicBezTo>
                  <a:cubicBezTo>
                    <a:pt x="3712" y="8238"/>
                    <a:pt x="3860" y="7162"/>
                    <a:pt x="4009" y="6160"/>
                  </a:cubicBezTo>
                  <a:cubicBezTo>
                    <a:pt x="4083" y="5622"/>
                    <a:pt x="4176" y="5158"/>
                    <a:pt x="4324" y="4620"/>
                  </a:cubicBezTo>
                  <a:cubicBezTo>
                    <a:pt x="4639" y="2765"/>
                    <a:pt x="5252" y="1447"/>
                    <a:pt x="6105" y="520"/>
                  </a:cubicBezTo>
                  <a:cubicBezTo>
                    <a:pt x="6179" y="353"/>
                    <a:pt x="6179" y="204"/>
                    <a:pt x="6105" y="56"/>
                  </a:cubicBezTo>
                  <a:cubicBezTo>
                    <a:pt x="6022" y="19"/>
                    <a:pt x="5924" y="0"/>
                    <a:pt x="5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7"/>
            <p:cNvSpPr/>
            <p:nvPr/>
          </p:nvSpPr>
          <p:spPr>
            <a:xfrm>
              <a:off x="5272750" y="3920375"/>
              <a:ext cx="166525" cy="336325"/>
            </a:xfrm>
            <a:custGeom>
              <a:rect b="b" l="l" r="r" t="t"/>
              <a:pathLst>
                <a:path extrusionOk="0" h="13453" w="6661">
                  <a:moveTo>
                    <a:pt x="779" y="1"/>
                  </a:moveTo>
                  <a:cubicBezTo>
                    <a:pt x="631" y="1"/>
                    <a:pt x="464" y="75"/>
                    <a:pt x="464" y="242"/>
                  </a:cubicBezTo>
                  <a:cubicBezTo>
                    <a:pt x="0" y="3173"/>
                    <a:pt x="1095" y="6179"/>
                    <a:pt x="3173" y="8202"/>
                  </a:cubicBezTo>
                  <a:cubicBezTo>
                    <a:pt x="3414" y="8424"/>
                    <a:pt x="3711" y="8665"/>
                    <a:pt x="3952" y="8888"/>
                  </a:cubicBezTo>
                  <a:cubicBezTo>
                    <a:pt x="4490" y="9352"/>
                    <a:pt x="5028" y="9816"/>
                    <a:pt x="5418" y="10354"/>
                  </a:cubicBezTo>
                  <a:cubicBezTo>
                    <a:pt x="5956" y="11133"/>
                    <a:pt x="5956" y="12209"/>
                    <a:pt x="5492" y="12988"/>
                  </a:cubicBezTo>
                  <a:cubicBezTo>
                    <a:pt x="5418" y="13137"/>
                    <a:pt x="5418" y="13304"/>
                    <a:pt x="5566" y="13452"/>
                  </a:cubicBezTo>
                  <a:lnTo>
                    <a:pt x="5733" y="13452"/>
                  </a:lnTo>
                  <a:cubicBezTo>
                    <a:pt x="5882" y="13452"/>
                    <a:pt x="5956" y="13452"/>
                    <a:pt x="6030" y="13304"/>
                  </a:cubicBezTo>
                  <a:cubicBezTo>
                    <a:pt x="6661" y="12302"/>
                    <a:pt x="6568" y="11059"/>
                    <a:pt x="5956" y="10057"/>
                  </a:cubicBezTo>
                  <a:cubicBezTo>
                    <a:pt x="5492" y="9352"/>
                    <a:pt x="4954" y="8888"/>
                    <a:pt x="4342" y="8350"/>
                  </a:cubicBezTo>
                  <a:cubicBezTo>
                    <a:pt x="4100" y="8202"/>
                    <a:pt x="3878" y="7960"/>
                    <a:pt x="3637" y="7738"/>
                  </a:cubicBezTo>
                  <a:cubicBezTo>
                    <a:pt x="1707" y="5882"/>
                    <a:pt x="705" y="3025"/>
                    <a:pt x="1095" y="316"/>
                  </a:cubicBezTo>
                  <a:cubicBezTo>
                    <a:pt x="1095" y="149"/>
                    <a:pt x="928" y="1"/>
                    <a:pt x="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7"/>
            <p:cNvSpPr/>
            <p:nvPr/>
          </p:nvSpPr>
          <p:spPr>
            <a:xfrm>
              <a:off x="5404475" y="3973925"/>
              <a:ext cx="318675" cy="290650"/>
            </a:xfrm>
            <a:custGeom>
              <a:rect b="b" l="l" r="r" t="t"/>
              <a:pathLst>
                <a:path extrusionOk="0" h="11626" w="12747">
                  <a:moveTo>
                    <a:pt x="12404" y="0"/>
                  </a:moveTo>
                  <a:cubicBezTo>
                    <a:pt x="12364" y="0"/>
                    <a:pt x="12323" y="10"/>
                    <a:pt x="12283" y="30"/>
                  </a:cubicBezTo>
                  <a:cubicBezTo>
                    <a:pt x="11207" y="493"/>
                    <a:pt x="10205" y="1495"/>
                    <a:pt x="9426" y="2961"/>
                  </a:cubicBezTo>
                  <a:cubicBezTo>
                    <a:pt x="9110" y="3425"/>
                    <a:pt x="8888" y="3963"/>
                    <a:pt x="8647" y="4501"/>
                  </a:cubicBezTo>
                  <a:cubicBezTo>
                    <a:pt x="8350" y="5206"/>
                    <a:pt x="8034" y="5818"/>
                    <a:pt x="7645" y="6449"/>
                  </a:cubicBezTo>
                  <a:cubicBezTo>
                    <a:pt x="6105" y="8991"/>
                    <a:pt x="3247" y="10772"/>
                    <a:pt x="297" y="10921"/>
                  </a:cubicBezTo>
                  <a:cubicBezTo>
                    <a:pt x="149" y="10995"/>
                    <a:pt x="0" y="11162"/>
                    <a:pt x="0" y="11310"/>
                  </a:cubicBezTo>
                  <a:cubicBezTo>
                    <a:pt x="0" y="11459"/>
                    <a:pt x="149" y="11626"/>
                    <a:pt x="297" y="11626"/>
                  </a:cubicBezTo>
                  <a:cubicBezTo>
                    <a:pt x="3470" y="11385"/>
                    <a:pt x="6494" y="9529"/>
                    <a:pt x="8183" y="6820"/>
                  </a:cubicBezTo>
                  <a:cubicBezTo>
                    <a:pt x="8572" y="6134"/>
                    <a:pt x="8888" y="5429"/>
                    <a:pt x="9185" y="4742"/>
                  </a:cubicBezTo>
                  <a:cubicBezTo>
                    <a:pt x="9426" y="4278"/>
                    <a:pt x="9648" y="3740"/>
                    <a:pt x="9964" y="3276"/>
                  </a:cubicBezTo>
                  <a:cubicBezTo>
                    <a:pt x="10669" y="1885"/>
                    <a:pt x="11504" y="1031"/>
                    <a:pt x="12524" y="642"/>
                  </a:cubicBezTo>
                  <a:cubicBezTo>
                    <a:pt x="12673" y="568"/>
                    <a:pt x="12747" y="419"/>
                    <a:pt x="12673" y="178"/>
                  </a:cubicBezTo>
                  <a:cubicBezTo>
                    <a:pt x="12618" y="69"/>
                    <a:pt x="12514" y="0"/>
                    <a:pt x="12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7"/>
            <p:cNvSpPr/>
            <p:nvPr/>
          </p:nvSpPr>
          <p:spPr>
            <a:xfrm>
              <a:off x="5156775" y="4111025"/>
              <a:ext cx="102525" cy="344650"/>
            </a:xfrm>
            <a:custGeom>
              <a:rect b="b" l="l" r="r" t="t"/>
              <a:pathLst>
                <a:path extrusionOk="0" h="13786" w="4101">
                  <a:moveTo>
                    <a:pt x="1105" y="0"/>
                  </a:moveTo>
                  <a:cubicBezTo>
                    <a:pt x="974" y="0"/>
                    <a:pt x="833" y="79"/>
                    <a:pt x="780" y="186"/>
                  </a:cubicBezTo>
                  <a:cubicBezTo>
                    <a:pt x="1" y="1800"/>
                    <a:pt x="242" y="3581"/>
                    <a:pt x="631" y="4899"/>
                  </a:cubicBezTo>
                  <a:cubicBezTo>
                    <a:pt x="928" y="5975"/>
                    <a:pt x="1392" y="7069"/>
                    <a:pt x="1856" y="8071"/>
                  </a:cubicBezTo>
                  <a:cubicBezTo>
                    <a:pt x="2023" y="8461"/>
                    <a:pt x="2171" y="8758"/>
                    <a:pt x="2320" y="9147"/>
                  </a:cubicBezTo>
                  <a:cubicBezTo>
                    <a:pt x="2858" y="10391"/>
                    <a:pt x="3489" y="11931"/>
                    <a:pt x="3414" y="13489"/>
                  </a:cubicBezTo>
                  <a:cubicBezTo>
                    <a:pt x="3414" y="13638"/>
                    <a:pt x="3563" y="13786"/>
                    <a:pt x="3711" y="13786"/>
                  </a:cubicBezTo>
                  <a:cubicBezTo>
                    <a:pt x="3878" y="13786"/>
                    <a:pt x="4027" y="13638"/>
                    <a:pt x="4027" y="13489"/>
                  </a:cubicBezTo>
                  <a:cubicBezTo>
                    <a:pt x="4101" y="11782"/>
                    <a:pt x="3489" y="10242"/>
                    <a:pt x="2951" y="8925"/>
                  </a:cubicBezTo>
                  <a:cubicBezTo>
                    <a:pt x="2784" y="8535"/>
                    <a:pt x="2635" y="8146"/>
                    <a:pt x="2394" y="7830"/>
                  </a:cubicBezTo>
                  <a:cubicBezTo>
                    <a:pt x="1930" y="6828"/>
                    <a:pt x="1466" y="5752"/>
                    <a:pt x="1169" y="4676"/>
                  </a:cubicBezTo>
                  <a:cubicBezTo>
                    <a:pt x="854" y="3581"/>
                    <a:pt x="631" y="1893"/>
                    <a:pt x="1392" y="409"/>
                  </a:cubicBezTo>
                  <a:cubicBezTo>
                    <a:pt x="1466" y="260"/>
                    <a:pt x="1392" y="112"/>
                    <a:pt x="1244" y="38"/>
                  </a:cubicBezTo>
                  <a:cubicBezTo>
                    <a:pt x="1203" y="12"/>
                    <a:pt x="1154" y="0"/>
                    <a:pt x="1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7"/>
            <p:cNvSpPr/>
            <p:nvPr/>
          </p:nvSpPr>
          <p:spPr>
            <a:xfrm>
              <a:off x="5234250" y="4356600"/>
              <a:ext cx="396150" cy="128300"/>
            </a:xfrm>
            <a:custGeom>
              <a:rect b="b" l="l" r="r" t="t"/>
              <a:pathLst>
                <a:path extrusionOk="0" h="5132" w="15846">
                  <a:moveTo>
                    <a:pt x="15441" y="0"/>
                  </a:moveTo>
                  <a:cubicBezTo>
                    <a:pt x="15393" y="0"/>
                    <a:pt x="15347" y="10"/>
                    <a:pt x="15307" y="30"/>
                  </a:cubicBezTo>
                  <a:cubicBezTo>
                    <a:pt x="14695" y="419"/>
                    <a:pt x="13990" y="883"/>
                    <a:pt x="13377" y="1254"/>
                  </a:cubicBezTo>
                  <a:cubicBezTo>
                    <a:pt x="12283" y="2033"/>
                    <a:pt x="11132" y="2813"/>
                    <a:pt x="9889" y="3351"/>
                  </a:cubicBezTo>
                  <a:cubicBezTo>
                    <a:pt x="8294" y="4108"/>
                    <a:pt x="6534" y="4497"/>
                    <a:pt x="4776" y="4497"/>
                  </a:cubicBezTo>
                  <a:cubicBezTo>
                    <a:pt x="3304" y="4497"/>
                    <a:pt x="1834" y="4224"/>
                    <a:pt x="464" y="3666"/>
                  </a:cubicBezTo>
                  <a:cubicBezTo>
                    <a:pt x="315" y="3666"/>
                    <a:pt x="74" y="3740"/>
                    <a:pt x="74" y="3889"/>
                  </a:cubicBezTo>
                  <a:cubicBezTo>
                    <a:pt x="0" y="4037"/>
                    <a:pt x="74" y="4204"/>
                    <a:pt x="223" y="4278"/>
                  </a:cubicBezTo>
                  <a:cubicBezTo>
                    <a:pt x="1707" y="4816"/>
                    <a:pt x="3247" y="5132"/>
                    <a:pt x="4787" y="5132"/>
                  </a:cubicBezTo>
                  <a:cubicBezTo>
                    <a:pt x="6642" y="5132"/>
                    <a:pt x="8498" y="4742"/>
                    <a:pt x="10205" y="3963"/>
                  </a:cubicBezTo>
                  <a:cubicBezTo>
                    <a:pt x="11448" y="3351"/>
                    <a:pt x="12598" y="2571"/>
                    <a:pt x="13767" y="1811"/>
                  </a:cubicBezTo>
                  <a:cubicBezTo>
                    <a:pt x="14379" y="1421"/>
                    <a:pt x="14992" y="957"/>
                    <a:pt x="15697" y="568"/>
                  </a:cubicBezTo>
                  <a:cubicBezTo>
                    <a:pt x="15845" y="493"/>
                    <a:pt x="15845" y="252"/>
                    <a:pt x="15771" y="178"/>
                  </a:cubicBezTo>
                  <a:cubicBezTo>
                    <a:pt x="15717" y="69"/>
                    <a:pt x="15573" y="0"/>
                    <a:pt x="15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70" name="Google Shape;1670;p57"/>
          <p:cNvCxnSpPr/>
          <p:nvPr/>
        </p:nvCxnSpPr>
        <p:spPr>
          <a:xfrm>
            <a:off x="4414075" y="3005625"/>
            <a:ext cx="39267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5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An organized way of showing data</a:t>
            </a:r>
            <a:endParaRPr>
              <a:solidFill>
                <a:schemeClr val="dk1"/>
              </a:solidFill>
            </a:endParaRPr>
          </a:p>
        </p:txBody>
      </p:sp>
      <p:sp>
        <p:nvSpPr>
          <p:cNvPr id="1676" name="Google Shape;1676;p58"/>
          <p:cNvSpPr txBox="1"/>
          <p:nvPr/>
        </p:nvSpPr>
        <p:spPr>
          <a:xfrm>
            <a:off x="3509100" y="1372300"/>
            <a:ext cx="2125800" cy="477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DM Serif Display"/>
                <a:ea typeface="DM Serif Display"/>
                <a:cs typeface="DM Serif Display"/>
                <a:sym typeface="DM Serif Display"/>
              </a:rPr>
              <a:t>Events</a:t>
            </a:r>
            <a:endParaRPr b="1" sz="2400">
              <a:solidFill>
                <a:schemeClr val="dk1"/>
              </a:solidFill>
              <a:latin typeface="DM Serif Display"/>
              <a:ea typeface="DM Serif Display"/>
              <a:cs typeface="DM Serif Display"/>
              <a:sym typeface="DM Serif Display"/>
            </a:endParaRPr>
          </a:p>
        </p:txBody>
      </p:sp>
      <p:sp>
        <p:nvSpPr>
          <p:cNvPr id="1677" name="Google Shape;1677;p58"/>
          <p:cNvSpPr txBox="1"/>
          <p:nvPr>
            <p:ph idx="4294967295" type="subTitle"/>
          </p:nvPr>
        </p:nvSpPr>
        <p:spPr>
          <a:xfrm>
            <a:off x="1717925" y="2604804"/>
            <a:ext cx="2125800" cy="5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Mercury is the closest planet to the Sun</a:t>
            </a:r>
            <a:endParaRPr>
              <a:solidFill>
                <a:schemeClr val="dk1"/>
              </a:solidFill>
            </a:endParaRPr>
          </a:p>
        </p:txBody>
      </p:sp>
      <p:sp>
        <p:nvSpPr>
          <p:cNvPr id="1678" name="Google Shape;1678;p58"/>
          <p:cNvSpPr txBox="1"/>
          <p:nvPr>
            <p:ph idx="4294967295" type="title"/>
          </p:nvPr>
        </p:nvSpPr>
        <p:spPr>
          <a:xfrm>
            <a:off x="1717925" y="2190828"/>
            <a:ext cx="2125800" cy="477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rPr>
              <a:t>Mercury</a:t>
            </a:r>
            <a:endParaRPr sz="2400">
              <a:solidFill>
                <a:schemeClr val="dk1"/>
              </a:solidFill>
            </a:endParaRPr>
          </a:p>
        </p:txBody>
      </p:sp>
      <p:sp>
        <p:nvSpPr>
          <p:cNvPr id="1679" name="Google Shape;1679;p58"/>
          <p:cNvSpPr txBox="1"/>
          <p:nvPr>
            <p:ph idx="4294967295" type="subTitle"/>
          </p:nvPr>
        </p:nvSpPr>
        <p:spPr>
          <a:xfrm>
            <a:off x="941700" y="3920696"/>
            <a:ext cx="1876800" cy="5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The Moon is Earth’s only natural satellite</a:t>
            </a:r>
            <a:endParaRPr>
              <a:solidFill>
                <a:schemeClr val="dk1"/>
              </a:solidFill>
            </a:endParaRPr>
          </a:p>
        </p:txBody>
      </p:sp>
      <p:sp>
        <p:nvSpPr>
          <p:cNvPr id="1680" name="Google Shape;1680;p58"/>
          <p:cNvSpPr txBox="1"/>
          <p:nvPr>
            <p:ph idx="4294967295" type="title"/>
          </p:nvPr>
        </p:nvSpPr>
        <p:spPr>
          <a:xfrm>
            <a:off x="941700" y="3492236"/>
            <a:ext cx="1876800" cy="477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rPr>
              <a:t>Moon</a:t>
            </a:r>
            <a:endParaRPr sz="2400">
              <a:solidFill>
                <a:schemeClr val="dk1"/>
              </a:solidFill>
            </a:endParaRPr>
          </a:p>
        </p:txBody>
      </p:sp>
      <p:sp>
        <p:nvSpPr>
          <p:cNvPr id="1681" name="Google Shape;1681;p58"/>
          <p:cNvSpPr txBox="1"/>
          <p:nvPr>
            <p:ph idx="4294967295" type="subTitle"/>
          </p:nvPr>
        </p:nvSpPr>
        <p:spPr>
          <a:xfrm>
            <a:off x="5300273" y="2604804"/>
            <a:ext cx="2125800" cy="5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Despite being red, Mars is a cold place</a:t>
            </a:r>
            <a:endParaRPr>
              <a:solidFill>
                <a:schemeClr val="dk1"/>
              </a:solidFill>
            </a:endParaRPr>
          </a:p>
        </p:txBody>
      </p:sp>
      <p:sp>
        <p:nvSpPr>
          <p:cNvPr id="1682" name="Google Shape;1682;p58"/>
          <p:cNvSpPr txBox="1"/>
          <p:nvPr>
            <p:ph idx="4294967295" type="title"/>
          </p:nvPr>
        </p:nvSpPr>
        <p:spPr>
          <a:xfrm>
            <a:off x="5300275" y="2190828"/>
            <a:ext cx="2125800" cy="477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rPr>
              <a:t>Mars</a:t>
            </a:r>
            <a:endParaRPr sz="2400">
              <a:solidFill>
                <a:schemeClr val="dk1"/>
              </a:solidFill>
            </a:endParaRPr>
          </a:p>
        </p:txBody>
      </p:sp>
      <p:sp>
        <p:nvSpPr>
          <p:cNvPr id="1683" name="Google Shape;1683;p58"/>
          <p:cNvSpPr txBox="1"/>
          <p:nvPr>
            <p:ph idx="4294967295" type="subTitle"/>
          </p:nvPr>
        </p:nvSpPr>
        <p:spPr>
          <a:xfrm>
            <a:off x="2733954" y="3920703"/>
            <a:ext cx="1876800" cy="5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It’s the biggest planet in </a:t>
            </a:r>
            <a:r>
              <a:rPr lang="en"/>
              <a:t>the </a:t>
            </a:r>
            <a:r>
              <a:rPr lang="en">
                <a:solidFill>
                  <a:schemeClr val="dk1"/>
                </a:solidFill>
              </a:rPr>
              <a:t>Solar System</a:t>
            </a:r>
            <a:endParaRPr>
              <a:solidFill>
                <a:schemeClr val="dk1"/>
              </a:solidFill>
            </a:endParaRPr>
          </a:p>
        </p:txBody>
      </p:sp>
      <p:sp>
        <p:nvSpPr>
          <p:cNvPr id="1684" name="Google Shape;1684;p58"/>
          <p:cNvSpPr txBox="1"/>
          <p:nvPr>
            <p:ph idx="4294967295" type="title"/>
          </p:nvPr>
        </p:nvSpPr>
        <p:spPr>
          <a:xfrm>
            <a:off x="2733957" y="3492229"/>
            <a:ext cx="1876800" cy="477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rPr>
              <a:t>Jupiter</a:t>
            </a:r>
            <a:endParaRPr sz="2400">
              <a:solidFill>
                <a:schemeClr val="dk1"/>
              </a:solidFill>
            </a:endParaRPr>
          </a:p>
        </p:txBody>
      </p:sp>
      <p:sp>
        <p:nvSpPr>
          <p:cNvPr id="1685" name="Google Shape;1685;p58"/>
          <p:cNvSpPr txBox="1"/>
          <p:nvPr>
            <p:ph idx="4294967295" type="subTitle"/>
          </p:nvPr>
        </p:nvSpPr>
        <p:spPr>
          <a:xfrm>
            <a:off x="4526208" y="3920703"/>
            <a:ext cx="1876800" cy="5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Saturn is </a:t>
            </a:r>
            <a:r>
              <a:rPr lang="en"/>
              <a:t>a gas giant and has several rings</a:t>
            </a:r>
            <a:endParaRPr>
              <a:solidFill>
                <a:schemeClr val="dk1"/>
              </a:solidFill>
            </a:endParaRPr>
          </a:p>
        </p:txBody>
      </p:sp>
      <p:sp>
        <p:nvSpPr>
          <p:cNvPr id="1686" name="Google Shape;1686;p58"/>
          <p:cNvSpPr txBox="1"/>
          <p:nvPr>
            <p:ph idx="4294967295" type="title"/>
          </p:nvPr>
        </p:nvSpPr>
        <p:spPr>
          <a:xfrm>
            <a:off x="4526215" y="3492229"/>
            <a:ext cx="1876800" cy="477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rPr>
              <a:t>Saturn</a:t>
            </a:r>
            <a:endParaRPr sz="2400">
              <a:solidFill>
                <a:schemeClr val="dk1"/>
              </a:solidFill>
            </a:endParaRPr>
          </a:p>
        </p:txBody>
      </p:sp>
      <p:sp>
        <p:nvSpPr>
          <p:cNvPr id="1687" name="Google Shape;1687;p58"/>
          <p:cNvSpPr txBox="1"/>
          <p:nvPr>
            <p:ph idx="4294967295" type="subTitle"/>
          </p:nvPr>
        </p:nvSpPr>
        <p:spPr>
          <a:xfrm>
            <a:off x="6318462" y="3920700"/>
            <a:ext cx="1876800" cy="5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It’s the farthest planet from the Sun</a:t>
            </a:r>
            <a:endParaRPr>
              <a:solidFill>
                <a:schemeClr val="dk1"/>
              </a:solidFill>
            </a:endParaRPr>
          </a:p>
        </p:txBody>
      </p:sp>
      <p:sp>
        <p:nvSpPr>
          <p:cNvPr id="1688" name="Google Shape;1688;p58"/>
          <p:cNvSpPr txBox="1"/>
          <p:nvPr>
            <p:ph idx="4294967295" type="title"/>
          </p:nvPr>
        </p:nvSpPr>
        <p:spPr>
          <a:xfrm>
            <a:off x="6318472" y="3492228"/>
            <a:ext cx="1876800" cy="477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rPr>
              <a:t>Neptune</a:t>
            </a:r>
            <a:endParaRPr sz="2400">
              <a:solidFill>
                <a:schemeClr val="dk1"/>
              </a:solidFill>
            </a:endParaRPr>
          </a:p>
        </p:txBody>
      </p:sp>
      <p:cxnSp>
        <p:nvCxnSpPr>
          <p:cNvPr id="1689" name="Google Shape;1689;p58"/>
          <p:cNvCxnSpPr>
            <a:stCxn id="1676" idx="2"/>
            <a:endCxn id="1682" idx="0"/>
          </p:cNvCxnSpPr>
          <p:nvPr/>
        </p:nvCxnSpPr>
        <p:spPr>
          <a:xfrm flipH="1" rot="-5400000">
            <a:off x="5297250" y="1124650"/>
            <a:ext cx="340800" cy="1791300"/>
          </a:xfrm>
          <a:prstGeom prst="bentConnector3">
            <a:avLst>
              <a:gd fmla="val 50019" name="adj1"/>
            </a:avLst>
          </a:prstGeom>
          <a:noFill/>
          <a:ln cap="flat" cmpd="sng" w="9525">
            <a:solidFill>
              <a:schemeClr val="dk2"/>
            </a:solidFill>
            <a:prstDash val="solid"/>
            <a:round/>
            <a:headEnd len="med" w="med" type="none"/>
            <a:tailEnd len="med" w="med" type="none"/>
          </a:ln>
        </p:spPr>
      </p:cxnSp>
      <p:cxnSp>
        <p:nvCxnSpPr>
          <p:cNvPr id="1690" name="Google Shape;1690;p58"/>
          <p:cNvCxnSpPr>
            <a:stCxn id="1676" idx="2"/>
            <a:endCxn id="1678" idx="0"/>
          </p:cNvCxnSpPr>
          <p:nvPr/>
        </p:nvCxnSpPr>
        <p:spPr>
          <a:xfrm rot="5400000">
            <a:off x="3505950" y="1124650"/>
            <a:ext cx="340800" cy="1791300"/>
          </a:xfrm>
          <a:prstGeom prst="bentConnector3">
            <a:avLst>
              <a:gd fmla="val 50019" name="adj1"/>
            </a:avLst>
          </a:prstGeom>
          <a:noFill/>
          <a:ln cap="flat" cmpd="sng" w="9525">
            <a:solidFill>
              <a:schemeClr val="dk2"/>
            </a:solidFill>
            <a:prstDash val="solid"/>
            <a:round/>
            <a:headEnd len="med" w="med" type="none"/>
            <a:tailEnd len="med" w="med" type="none"/>
          </a:ln>
        </p:spPr>
      </p:cxnSp>
      <p:cxnSp>
        <p:nvCxnSpPr>
          <p:cNvPr id="1691" name="Google Shape;1691;p58"/>
          <p:cNvCxnSpPr>
            <a:stCxn id="1677" idx="2"/>
            <a:endCxn id="1680" idx="0"/>
          </p:cNvCxnSpPr>
          <p:nvPr/>
        </p:nvCxnSpPr>
        <p:spPr>
          <a:xfrm rot="5400000">
            <a:off x="2149025" y="2860404"/>
            <a:ext cx="363000" cy="900600"/>
          </a:xfrm>
          <a:prstGeom prst="bentConnector3">
            <a:avLst>
              <a:gd fmla="val 50004" name="adj1"/>
            </a:avLst>
          </a:prstGeom>
          <a:noFill/>
          <a:ln cap="flat" cmpd="sng" w="9525">
            <a:solidFill>
              <a:schemeClr val="dk2"/>
            </a:solidFill>
            <a:prstDash val="solid"/>
            <a:round/>
            <a:headEnd len="med" w="med" type="none"/>
            <a:tailEnd len="med" w="med" type="none"/>
          </a:ln>
        </p:spPr>
      </p:cxnSp>
      <p:cxnSp>
        <p:nvCxnSpPr>
          <p:cNvPr id="1692" name="Google Shape;1692;p58"/>
          <p:cNvCxnSpPr>
            <a:stCxn id="1677" idx="2"/>
            <a:endCxn id="1684" idx="0"/>
          </p:cNvCxnSpPr>
          <p:nvPr/>
        </p:nvCxnSpPr>
        <p:spPr>
          <a:xfrm flipH="1" rot="-5400000">
            <a:off x="3045125" y="2864904"/>
            <a:ext cx="363000" cy="891600"/>
          </a:xfrm>
          <a:prstGeom prst="bentConnector3">
            <a:avLst>
              <a:gd fmla="val 50003" name="adj1"/>
            </a:avLst>
          </a:prstGeom>
          <a:noFill/>
          <a:ln cap="flat" cmpd="sng" w="9525">
            <a:solidFill>
              <a:schemeClr val="dk2"/>
            </a:solidFill>
            <a:prstDash val="solid"/>
            <a:round/>
            <a:headEnd len="med" w="med" type="none"/>
            <a:tailEnd len="med" w="med" type="none"/>
          </a:ln>
        </p:spPr>
      </p:cxnSp>
      <p:cxnSp>
        <p:nvCxnSpPr>
          <p:cNvPr id="1693" name="Google Shape;1693;p58"/>
          <p:cNvCxnSpPr>
            <a:stCxn id="1681" idx="2"/>
            <a:endCxn id="1686" idx="0"/>
          </p:cNvCxnSpPr>
          <p:nvPr/>
        </p:nvCxnSpPr>
        <p:spPr>
          <a:xfrm rot="5400000">
            <a:off x="5732423" y="2861454"/>
            <a:ext cx="363000" cy="898500"/>
          </a:xfrm>
          <a:prstGeom prst="bentConnector3">
            <a:avLst>
              <a:gd fmla="val 50003" name="adj1"/>
            </a:avLst>
          </a:prstGeom>
          <a:noFill/>
          <a:ln cap="flat" cmpd="sng" w="9525">
            <a:solidFill>
              <a:schemeClr val="dk2"/>
            </a:solidFill>
            <a:prstDash val="solid"/>
            <a:round/>
            <a:headEnd len="med" w="med" type="none"/>
            <a:tailEnd len="med" w="med" type="none"/>
          </a:ln>
        </p:spPr>
      </p:cxnSp>
      <p:cxnSp>
        <p:nvCxnSpPr>
          <p:cNvPr id="1694" name="Google Shape;1694;p58"/>
          <p:cNvCxnSpPr>
            <a:stCxn id="1681" idx="2"/>
            <a:endCxn id="1688" idx="0"/>
          </p:cNvCxnSpPr>
          <p:nvPr/>
        </p:nvCxnSpPr>
        <p:spPr>
          <a:xfrm flipH="1" rot="-5400000">
            <a:off x="6628523" y="2863854"/>
            <a:ext cx="363000" cy="893700"/>
          </a:xfrm>
          <a:prstGeom prst="bentConnector3">
            <a:avLst>
              <a:gd fmla="val 50003"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grpSp>
        <p:nvGrpSpPr>
          <p:cNvPr id="1699" name="Google Shape;1699;p59"/>
          <p:cNvGrpSpPr/>
          <p:nvPr/>
        </p:nvGrpSpPr>
        <p:grpSpPr>
          <a:xfrm>
            <a:off x="4796575" y="477484"/>
            <a:ext cx="4242695" cy="4335728"/>
            <a:chOff x="4796575" y="477484"/>
            <a:chExt cx="4242695" cy="4335728"/>
          </a:xfrm>
        </p:grpSpPr>
        <p:sp>
          <p:nvSpPr>
            <p:cNvPr id="1700" name="Google Shape;1700;p59"/>
            <p:cNvSpPr/>
            <p:nvPr/>
          </p:nvSpPr>
          <p:spPr>
            <a:xfrm rot="-8591740">
              <a:off x="5709274" y="1027235"/>
              <a:ext cx="2585971" cy="3344599"/>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9"/>
            <p:cNvSpPr/>
            <p:nvPr/>
          </p:nvSpPr>
          <p:spPr>
            <a:xfrm rot="-2700000">
              <a:off x="5600390" y="901986"/>
              <a:ext cx="2586104" cy="3344731"/>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2" name="Google Shape;1702;p59"/>
          <p:cNvSpPr txBox="1"/>
          <p:nvPr>
            <p:ph type="title"/>
          </p:nvPr>
        </p:nvSpPr>
        <p:spPr>
          <a:xfrm>
            <a:off x="720066" y="540125"/>
            <a:ext cx="4125900" cy="102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1703" name="Google Shape;1703;p59"/>
          <p:cNvSpPr txBox="1"/>
          <p:nvPr>
            <p:ph idx="1" type="subTitle"/>
          </p:nvPr>
        </p:nvSpPr>
        <p:spPr>
          <a:xfrm>
            <a:off x="720022" y="1402679"/>
            <a:ext cx="4125900" cy="425700"/>
          </a:xfrm>
          <a:prstGeom prst="rect">
            <a:avLst/>
          </a:prstGeom>
        </p:spPr>
        <p:txBody>
          <a:bodyPr anchorCtr="0" anchor="t" bIns="91425" lIns="91425" spcFirstLastPara="1" rIns="91425" wrap="square" tIns="91425">
            <a:noAutofit/>
          </a:bodyPr>
          <a:lstStyle/>
          <a:p>
            <a:pPr indent="-89999" lvl="0" marL="0" rtl="0" algn="ctr">
              <a:spcBef>
                <a:spcPts val="0"/>
              </a:spcBef>
              <a:spcAft>
                <a:spcPts val="0"/>
              </a:spcAft>
              <a:buNone/>
            </a:pPr>
            <a:r>
              <a:rPr lang="en"/>
              <a:t>The Sun’s mass compared to Earth’s</a:t>
            </a:r>
            <a:endParaRPr/>
          </a:p>
        </p:txBody>
      </p:sp>
      <p:sp>
        <p:nvSpPr>
          <p:cNvPr id="1704" name="Google Shape;1704;p59"/>
          <p:cNvSpPr txBox="1"/>
          <p:nvPr>
            <p:ph idx="2" type="title"/>
          </p:nvPr>
        </p:nvSpPr>
        <p:spPr>
          <a:xfrm>
            <a:off x="720120" y="1927634"/>
            <a:ext cx="4125900" cy="102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9</a:t>
            </a:r>
            <a:r>
              <a:rPr lang="en"/>
              <a:t>h 55m 23s</a:t>
            </a:r>
            <a:endParaRPr/>
          </a:p>
        </p:txBody>
      </p:sp>
      <p:sp>
        <p:nvSpPr>
          <p:cNvPr id="1705" name="Google Shape;1705;p59"/>
          <p:cNvSpPr txBox="1"/>
          <p:nvPr>
            <p:ph idx="3" type="subTitle"/>
          </p:nvPr>
        </p:nvSpPr>
        <p:spPr>
          <a:xfrm>
            <a:off x="720000" y="2790189"/>
            <a:ext cx="4125900" cy="4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1706" name="Google Shape;1706;p59"/>
          <p:cNvSpPr txBox="1"/>
          <p:nvPr>
            <p:ph idx="4" type="title"/>
          </p:nvPr>
        </p:nvSpPr>
        <p:spPr>
          <a:xfrm>
            <a:off x="720120" y="3315142"/>
            <a:ext cx="4125900" cy="102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1707" name="Google Shape;1707;p59"/>
          <p:cNvSpPr txBox="1"/>
          <p:nvPr>
            <p:ph idx="5" type="subTitle"/>
          </p:nvPr>
        </p:nvSpPr>
        <p:spPr>
          <a:xfrm>
            <a:off x="720022" y="4177698"/>
            <a:ext cx="4125900" cy="4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Distance between Earth and the Moon</a:t>
            </a:r>
            <a:endParaRPr/>
          </a:p>
        </p:txBody>
      </p:sp>
      <p:pic>
        <p:nvPicPr>
          <p:cNvPr id="1708" name="Google Shape;1708;p59"/>
          <p:cNvPicPr preferRelativeResize="0"/>
          <p:nvPr>
            <p:ph idx="6" type="pic"/>
          </p:nvPr>
        </p:nvPicPr>
        <p:blipFill rotWithShape="1">
          <a:blip r:embed="rId3">
            <a:alphaModFix/>
          </a:blip>
          <a:srcRect b="28171" l="4818" r="11674" t="5023"/>
          <a:stretch/>
        </p:blipFill>
        <p:spPr>
          <a:xfrm>
            <a:off x="5411925" y="1065750"/>
            <a:ext cx="3012000" cy="3012000"/>
          </a:xfrm>
          <a:prstGeom prst="ellipse">
            <a:avLst/>
          </a:prstGeom>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6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about these percentages?</a:t>
            </a:r>
            <a:endParaRPr/>
          </a:p>
        </p:txBody>
      </p:sp>
      <p:sp>
        <p:nvSpPr>
          <p:cNvPr id="1714" name="Google Shape;1714;p60"/>
          <p:cNvSpPr txBox="1"/>
          <p:nvPr>
            <p:ph idx="1" type="subTitle"/>
          </p:nvPr>
        </p:nvSpPr>
        <p:spPr>
          <a:xfrm>
            <a:off x="1472641" y="3574922"/>
            <a:ext cx="1922100" cy="53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third planet from the Sun </a:t>
            </a:r>
            <a:endParaRPr/>
          </a:p>
        </p:txBody>
      </p:sp>
      <p:sp>
        <p:nvSpPr>
          <p:cNvPr id="1715" name="Google Shape;1715;p60"/>
          <p:cNvSpPr txBox="1"/>
          <p:nvPr>
            <p:ph idx="2" type="subTitle"/>
          </p:nvPr>
        </p:nvSpPr>
        <p:spPr>
          <a:xfrm>
            <a:off x="5755557" y="3574922"/>
            <a:ext cx="1922100" cy="53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a:t>
            </a:r>
            <a:br>
              <a:rPr lang="en"/>
            </a:br>
            <a:r>
              <a:rPr lang="en"/>
              <a:t>Mars is a cold place</a:t>
            </a:r>
            <a:endParaRPr/>
          </a:p>
        </p:txBody>
      </p:sp>
      <p:sp>
        <p:nvSpPr>
          <p:cNvPr id="1716" name="Google Shape;1716;p60"/>
          <p:cNvSpPr txBox="1"/>
          <p:nvPr>
            <p:ph idx="3" type="subTitle"/>
          </p:nvPr>
        </p:nvSpPr>
        <p:spPr>
          <a:xfrm>
            <a:off x="3614099" y="3574922"/>
            <a:ext cx="1922100" cy="53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 </a:t>
            </a:r>
            <a:endParaRPr/>
          </a:p>
        </p:txBody>
      </p:sp>
      <p:sp>
        <p:nvSpPr>
          <p:cNvPr id="1717" name="Google Shape;1717;p60"/>
          <p:cNvSpPr/>
          <p:nvPr/>
        </p:nvSpPr>
        <p:spPr>
          <a:xfrm>
            <a:off x="1927254" y="1865632"/>
            <a:ext cx="1013100" cy="1013100"/>
          </a:xfrm>
          <a:prstGeom prst="donut">
            <a:avLst>
              <a:gd fmla="val 768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1718" name="Google Shape;1718;p60"/>
          <p:cNvSpPr/>
          <p:nvPr/>
        </p:nvSpPr>
        <p:spPr>
          <a:xfrm rot="5400000">
            <a:off x="1876554" y="1814950"/>
            <a:ext cx="1114500" cy="1114500"/>
          </a:xfrm>
          <a:prstGeom prst="blockArc">
            <a:avLst>
              <a:gd fmla="val 10800000" name="adj1"/>
              <a:gd fmla="val 35712" name="adj2"/>
              <a:gd fmla="val 17609"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1719" name="Google Shape;1719;p60"/>
          <p:cNvSpPr/>
          <p:nvPr/>
        </p:nvSpPr>
        <p:spPr>
          <a:xfrm>
            <a:off x="6210059" y="1865657"/>
            <a:ext cx="1013100" cy="1013100"/>
          </a:xfrm>
          <a:prstGeom prst="donut">
            <a:avLst>
              <a:gd fmla="val 768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0" name="Google Shape;1720;p60"/>
          <p:cNvSpPr/>
          <p:nvPr/>
        </p:nvSpPr>
        <p:spPr>
          <a:xfrm rot="5400000">
            <a:off x="6159359" y="1814975"/>
            <a:ext cx="1114500" cy="1114500"/>
          </a:xfrm>
          <a:prstGeom prst="blockArc">
            <a:avLst>
              <a:gd fmla="val 10800000" name="adj1"/>
              <a:gd fmla="val 17329260" name="adj2"/>
              <a:gd fmla="val 16799"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1" name="Google Shape;1721;p60"/>
          <p:cNvSpPr/>
          <p:nvPr/>
        </p:nvSpPr>
        <p:spPr>
          <a:xfrm>
            <a:off x="4068669" y="1865657"/>
            <a:ext cx="1013100" cy="1013100"/>
          </a:xfrm>
          <a:prstGeom prst="donut">
            <a:avLst>
              <a:gd fmla="val 768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2" name="Google Shape;1722;p60"/>
          <p:cNvSpPr/>
          <p:nvPr/>
        </p:nvSpPr>
        <p:spPr>
          <a:xfrm rot="5400000">
            <a:off x="4017969" y="1814975"/>
            <a:ext cx="1114500" cy="1114500"/>
          </a:xfrm>
          <a:prstGeom prst="blockArc">
            <a:avLst>
              <a:gd fmla="val 10800000" name="adj1"/>
              <a:gd fmla="val 14931375" name="adj2"/>
              <a:gd fmla="val 17532"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3" name="Google Shape;1723;p60"/>
          <p:cNvSpPr txBox="1"/>
          <p:nvPr>
            <p:ph idx="4" type="subTitle"/>
          </p:nvPr>
        </p:nvSpPr>
        <p:spPr>
          <a:xfrm>
            <a:off x="1472638" y="3150375"/>
            <a:ext cx="19221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Earth</a:t>
            </a:r>
            <a:endParaRPr/>
          </a:p>
        </p:txBody>
      </p:sp>
      <p:sp>
        <p:nvSpPr>
          <p:cNvPr id="1724" name="Google Shape;1724;p60"/>
          <p:cNvSpPr txBox="1"/>
          <p:nvPr>
            <p:ph idx="5" type="subTitle"/>
          </p:nvPr>
        </p:nvSpPr>
        <p:spPr>
          <a:xfrm>
            <a:off x="3614112" y="3150375"/>
            <a:ext cx="19221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725" name="Google Shape;1725;p60"/>
          <p:cNvSpPr txBox="1"/>
          <p:nvPr>
            <p:ph idx="6" type="subTitle"/>
          </p:nvPr>
        </p:nvSpPr>
        <p:spPr>
          <a:xfrm>
            <a:off x="5755561" y="3150375"/>
            <a:ext cx="19221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726" name="Google Shape;1726;p60"/>
          <p:cNvSpPr txBox="1"/>
          <p:nvPr>
            <p:ph idx="7" type="title"/>
          </p:nvPr>
        </p:nvSpPr>
        <p:spPr>
          <a:xfrm>
            <a:off x="1979754" y="2133425"/>
            <a:ext cx="9081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50%</a:t>
            </a:r>
            <a:endParaRPr/>
          </a:p>
        </p:txBody>
      </p:sp>
      <p:sp>
        <p:nvSpPr>
          <p:cNvPr id="1727" name="Google Shape;1727;p60"/>
          <p:cNvSpPr txBox="1"/>
          <p:nvPr>
            <p:ph idx="8" type="title"/>
          </p:nvPr>
        </p:nvSpPr>
        <p:spPr>
          <a:xfrm>
            <a:off x="4121169" y="2133425"/>
            <a:ext cx="9081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20%</a:t>
            </a:r>
            <a:endParaRPr/>
          </a:p>
        </p:txBody>
      </p:sp>
      <p:sp>
        <p:nvSpPr>
          <p:cNvPr id="1728" name="Google Shape;1728;p60"/>
          <p:cNvSpPr txBox="1"/>
          <p:nvPr>
            <p:ph idx="9" type="title"/>
          </p:nvPr>
        </p:nvSpPr>
        <p:spPr>
          <a:xfrm>
            <a:off x="6262559" y="2133425"/>
            <a:ext cx="9081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30%</a:t>
            </a:r>
            <a:endParaRPr/>
          </a:p>
        </p:txBody>
      </p:sp>
      <p:grpSp>
        <p:nvGrpSpPr>
          <p:cNvPr id="1729" name="Google Shape;1729;p60"/>
          <p:cNvGrpSpPr/>
          <p:nvPr/>
        </p:nvGrpSpPr>
        <p:grpSpPr>
          <a:xfrm>
            <a:off x="172925" y="3688475"/>
            <a:ext cx="1080350" cy="1323900"/>
            <a:chOff x="6293200" y="1195225"/>
            <a:chExt cx="1080350" cy="1323900"/>
          </a:xfrm>
        </p:grpSpPr>
        <p:sp>
          <p:nvSpPr>
            <p:cNvPr id="1730" name="Google Shape;1730;p60"/>
            <p:cNvSpPr/>
            <p:nvPr/>
          </p:nvSpPr>
          <p:spPr>
            <a:xfrm>
              <a:off x="6293200" y="1195225"/>
              <a:ext cx="1080350" cy="1323900"/>
            </a:xfrm>
            <a:custGeom>
              <a:rect b="b" l="l" r="r" t="t"/>
              <a:pathLst>
                <a:path extrusionOk="0" h="52956" w="43214">
                  <a:moveTo>
                    <a:pt x="28844" y="0"/>
                  </a:moveTo>
                  <a:cubicBezTo>
                    <a:pt x="28017" y="0"/>
                    <a:pt x="27176" y="87"/>
                    <a:pt x="26366" y="244"/>
                  </a:cubicBezTo>
                  <a:cubicBezTo>
                    <a:pt x="26143" y="318"/>
                    <a:pt x="25902" y="318"/>
                    <a:pt x="25680" y="392"/>
                  </a:cubicBezTo>
                  <a:cubicBezTo>
                    <a:pt x="21804" y="1542"/>
                    <a:pt x="19949" y="4711"/>
                    <a:pt x="18631" y="8197"/>
                  </a:cubicBezTo>
                  <a:lnTo>
                    <a:pt x="18631" y="8197"/>
                  </a:lnTo>
                  <a:cubicBezTo>
                    <a:pt x="18676" y="8003"/>
                    <a:pt x="16772" y="6643"/>
                    <a:pt x="16625" y="6497"/>
                  </a:cubicBezTo>
                  <a:cubicBezTo>
                    <a:pt x="15772" y="5958"/>
                    <a:pt x="14844" y="5495"/>
                    <a:pt x="13916" y="5105"/>
                  </a:cubicBezTo>
                  <a:cubicBezTo>
                    <a:pt x="12739" y="4731"/>
                    <a:pt x="11535" y="4524"/>
                    <a:pt x="10315" y="4524"/>
                  </a:cubicBezTo>
                  <a:cubicBezTo>
                    <a:pt x="9535" y="4524"/>
                    <a:pt x="8749" y="4609"/>
                    <a:pt x="7960" y="4790"/>
                  </a:cubicBezTo>
                  <a:cubicBezTo>
                    <a:pt x="5177" y="5495"/>
                    <a:pt x="2710" y="7424"/>
                    <a:pt x="1318" y="9892"/>
                  </a:cubicBezTo>
                  <a:cubicBezTo>
                    <a:pt x="3415" y="10597"/>
                    <a:pt x="5419" y="11525"/>
                    <a:pt x="7274" y="12675"/>
                  </a:cubicBezTo>
                  <a:cubicBezTo>
                    <a:pt x="7886" y="13065"/>
                    <a:pt x="8517" y="13528"/>
                    <a:pt x="8888" y="14066"/>
                  </a:cubicBezTo>
                  <a:cubicBezTo>
                    <a:pt x="9352" y="14697"/>
                    <a:pt x="9519" y="15551"/>
                    <a:pt x="9278" y="16163"/>
                  </a:cubicBezTo>
                  <a:cubicBezTo>
                    <a:pt x="9055" y="16775"/>
                    <a:pt x="8424" y="17239"/>
                    <a:pt x="7812" y="17406"/>
                  </a:cubicBezTo>
                  <a:cubicBezTo>
                    <a:pt x="7200" y="17555"/>
                    <a:pt x="6569" y="17555"/>
                    <a:pt x="5882" y="17555"/>
                  </a:cubicBezTo>
                  <a:cubicBezTo>
                    <a:pt x="4027" y="17406"/>
                    <a:pt x="2172" y="16850"/>
                    <a:pt x="242" y="16701"/>
                  </a:cubicBezTo>
                  <a:lnTo>
                    <a:pt x="1" y="16701"/>
                  </a:lnTo>
                  <a:cubicBezTo>
                    <a:pt x="75" y="17777"/>
                    <a:pt x="242" y="18872"/>
                    <a:pt x="390" y="19874"/>
                  </a:cubicBezTo>
                  <a:cubicBezTo>
                    <a:pt x="1244" y="24438"/>
                    <a:pt x="2951" y="28835"/>
                    <a:pt x="5419" y="32787"/>
                  </a:cubicBezTo>
                  <a:cubicBezTo>
                    <a:pt x="6151" y="32667"/>
                    <a:pt x="6884" y="32606"/>
                    <a:pt x="7617" y="32606"/>
                  </a:cubicBezTo>
                  <a:cubicBezTo>
                    <a:pt x="8350" y="32606"/>
                    <a:pt x="9083" y="32667"/>
                    <a:pt x="9816" y="32787"/>
                  </a:cubicBezTo>
                  <a:cubicBezTo>
                    <a:pt x="10280" y="32936"/>
                    <a:pt x="10911" y="33084"/>
                    <a:pt x="11059" y="33641"/>
                  </a:cubicBezTo>
                  <a:cubicBezTo>
                    <a:pt x="11207" y="34012"/>
                    <a:pt x="10985" y="34476"/>
                    <a:pt x="10669" y="34791"/>
                  </a:cubicBezTo>
                  <a:cubicBezTo>
                    <a:pt x="10372" y="35032"/>
                    <a:pt x="9909" y="35181"/>
                    <a:pt x="9519" y="35329"/>
                  </a:cubicBezTo>
                  <a:cubicBezTo>
                    <a:pt x="8888" y="35570"/>
                    <a:pt x="8276" y="35793"/>
                    <a:pt x="7738" y="36109"/>
                  </a:cubicBezTo>
                  <a:cubicBezTo>
                    <a:pt x="8424" y="37036"/>
                    <a:pt x="9204" y="37964"/>
                    <a:pt x="10057" y="38817"/>
                  </a:cubicBezTo>
                  <a:cubicBezTo>
                    <a:pt x="12766" y="36647"/>
                    <a:pt x="16161" y="35181"/>
                    <a:pt x="19649" y="34865"/>
                  </a:cubicBezTo>
                  <a:cubicBezTo>
                    <a:pt x="19865" y="34836"/>
                    <a:pt x="20104" y="34806"/>
                    <a:pt x="20343" y="34806"/>
                  </a:cubicBezTo>
                  <a:cubicBezTo>
                    <a:pt x="20701" y="34806"/>
                    <a:pt x="21060" y="34873"/>
                    <a:pt x="21338" y="35107"/>
                  </a:cubicBezTo>
                  <a:cubicBezTo>
                    <a:pt x="22117" y="35570"/>
                    <a:pt x="22191" y="36795"/>
                    <a:pt x="21728" y="37574"/>
                  </a:cubicBezTo>
                  <a:cubicBezTo>
                    <a:pt x="21338" y="38428"/>
                    <a:pt x="20577" y="38966"/>
                    <a:pt x="19798" y="39578"/>
                  </a:cubicBezTo>
                  <a:cubicBezTo>
                    <a:pt x="18332" y="40821"/>
                    <a:pt x="17015" y="42213"/>
                    <a:pt x="15939" y="43845"/>
                  </a:cubicBezTo>
                  <a:cubicBezTo>
                    <a:pt x="16161" y="43994"/>
                    <a:pt x="16310" y="44142"/>
                    <a:pt x="16551" y="44309"/>
                  </a:cubicBezTo>
                  <a:cubicBezTo>
                    <a:pt x="19946" y="46536"/>
                    <a:pt x="23731" y="48169"/>
                    <a:pt x="27609" y="49486"/>
                  </a:cubicBezTo>
                  <a:cubicBezTo>
                    <a:pt x="27906" y="48558"/>
                    <a:pt x="28296" y="47705"/>
                    <a:pt x="29001" y="47092"/>
                  </a:cubicBezTo>
                  <a:cubicBezTo>
                    <a:pt x="29407" y="46792"/>
                    <a:pt x="29935" y="46618"/>
                    <a:pt x="30443" y="46618"/>
                  </a:cubicBezTo>
                  <a:cubicBezTo>
                    <a:pt x="31002" y="46618"/>
                    <a:pt x="31537" y="46829"/>
                    <a:pt x="31858" y="47315"/>
                  </a:cubicBezTo>
                  <a:cubicBezTo>
                    <a:pt x="32396" y="48169"/>
                    <a:pt x="31932" y="49319"/>
                    <a:pt x="31543" y="50247"/>
                  </a:cubicBezTo>
                  <a:cubicBezTo>
                    <a:pt x="31543" y="50339"/>
                    <a:pt x="31468" y="50488"/>
                    <a:pt x="31468" y="50636"/>
                  </a:cubicBezTo>
                  <a:cubicBezTo>
                    <a:pt x="34864" y="51564"/>
                    <a:pt x="38426" y="52269"/>
                    <a:pt x="41914" y="52955"/>
                  </a:cubicBezTo>
                  <a:cubicBezTo>
                    <a:pt x="40430" y="49170"/>
                    <a:pt x="40133" y="45070"/>
                    <a:pt x="40430" y="40970"/>
                  </a:cubicBezTo>
                  <a:cubicBezTo>
                    <a:pt x="38890" y="40283"/>
                    <a:pt x="37276" y="39819"/>
                    <a:pt x="35791" y="38966"/>
                  </a:cubicBezTo>
                  <a:cubicBezTo>
                    <a:pt x="35179" y="38650"/>
                    <a:pt x="34641" y="38279"/>
                    <a:pt x="34251" y="37723"/>
                  </a:cubicBezTo>
                  <a:cubicBezTo>
                    <a:pt x="33936" y="37185"/>
                    <a:pt x="33862" y="36331"/>
                    <a:pt x="34251" y="35867"/>
                  </a:cubicBezTo>
                  <a:cubicBezTo>
                    <a:pt x="34641" y="35329"/>
                    <a:pt x="35328" y="35255"/>
                    <a:pt x="36033" y="35181"/>
                  </a:cubicBezTo>
                  <a:cubicBezTo>
                    <a:pt x="36470" y="35143"/>
                    <a:pt x="36906" y="35124"/>
                    <a:pt x="37341" y="35124"/>
                  </a:cubicBezTo>
                  <a:cubicBezTo>
                    <a:pt x="38606" y="35124"/>
                    <a:pt x="39865" y="35281"/>
                    <a:pt x="41135" y="35570"/>
                  </a:cubicBezTo>
                  <a:lnTo>
                    <a:pt x="41135" y="35403"/>
                  </a:lnTo>
                  <a:cubicBezTo>
                    <a:pt x="41821" y="31322"/>
                    <a:pt x="42749" y="27221"/>
                    <a:pt x="43139" y="23047"/>
                  </a:cubicBezTo>
                  <a:cubicBezTo>
                    <a:pt x="41673" y="22342"/>
                    <a:pt x="40059" y="21878"/>
                    <a:pt x="38426" y="21878"/>
                  </a:cubicBezTo>
                  <a:lnTo>
                    <a:pt x="37740" y="21878"/>
                  </a:lnTo>
                  <a:cubicBezTo>
                    <a:pt x="36960" y="21878"/>
                    <a:pt x="36255" y="21878"/>
                    <a:pt x="35569" y="21729"/>
                  </a:cubicBezTo>
                  <a:cubicBezTo>
                    <a:pt x="34567" y="21414"/>
                    <a:pt x="33713" y="20653"/>
                    <a:pt x="33788" y="19633"/>
                  </a:cubicBezTo>
                  <a:cubicBezTo>
                    <a:pt x="33788" y="19020"/>
                    <a:pt x="34251" y="18482"/>
                    <a:pt x="34715" y="18093"/>
                  </a:cubicBezTo>
                  <a:cubicBezTo>
                    <a:pt x="35253" y="17703"/>
                    <a:pt x="35958" y="17555"/>
                    <a:pt x="36571" y="17406"/>
                  </a:cubicBezTo>
                  <a:cubicBezTo>
                    <a:pt x="38742" y="16775"/>
                    <a:pt x="40987" y="16386"/>
                    <a:pt x="43213" y="16163"/>
                  </a:cubicBezTo>
                  <a:cubicBezTo>
                    <a:pt x="43065" y="14772"/>
                    <a:pt x="42842" y="13380"/>
                    <a:pt x="42452" y="11988"/>
                  </a:cubicBezTo>
                  <a:cubicBezTo>
                    <a:pt x="41135" y="12768"/>
                    <a:pt x="39743" y="13454"/>
                    <a:pt x="38426" y="14159"/>
                  </a:cubicBezTo>
                  <a:cubicBezTo>
                    <a:pt x="38022" y="14382"/>
                    <a:pt x="37576" y="14616"/>
                    <a:pt x="37143" y="14616"/>
                  </a:cubicBezTo>
                  <a:cubicBezTo>
                    <a:pt x="36999" y="14616"/>
                    <a:pt x="36858" y="14590"/>
                    <a:pt x="36719" y="14530"/>
                  </a:cubicBezTo>
                  <a:cubicBezTo>
                    <a:pt x="36181" y="14233"/>
                    <a:pt x="35958" y="13603"/>
                    <a:pt x="36033" y="12990"/>
                  </a:cubicBezTo>
                  <a:cubicBezTo>
                    <a:pt x="36107" y="12452"/>
                    <a:pt x="36422" y="11914"/>
                    <a:pt x="36812" y="11450"/>
                  </a:cubicBezTo>
                  <a:cubicBezTo>
                    <a:pt x="37888" y="9892"/>
                    <a:pt x="39038" y="8352"/>
                    <a:pt x="40207" y="6886"/>
                  </a:cubicBezTo>
                  <a:cubicBezTo>
                    <a:pt x="39743" y="6181"/>
                    <a:pt x="39280" y="5495"/>
                    <a:pt x="38742" y="4790"/>
                  </a:cubicBezTo>
                  <a:cubicBezTo>
                    <a:pt x="37424" y="3324"/>
                    <a:pt x="35717" y="2099"/>
                    <a:pt x="33862" y="1246"/>
                  </a:cubicBezTo>
                  <a:cubicBezTo>
                    <a:pt x="33250" y="2786"/>
                    <a:pt x="32934" y="4493"/>
                    <a:pt x="32786" y="6181"/>
                  </a:cubicBezTo>
                  <a:cubicBezTo>
                    <a:pt x="32786" y="6571"/>
                    <a:pt x="32786" y="7109"/>
                    <a:pt x="32544" y="7498"/>
                  </a:cubicBezTo>
                  <a:cubicBezTo>
                    <a:pt x="32408" y="7856"/>
                    <a:pt x="32070" y="8213"/>
                    <a:pt x="31657" y="8213"/>
                  </a:cubicBezTo>
                  <a:cubicBezTo>
                    <a:pt x="31620" y="8213"/>
                    <a:pt x="31581" y="8210"/>
                    <a:pt x="31543" y="8203"/>
                  </a:cubicBezTo>
                  <a:cubicBezTo>
                    <a:pt x="31153" y="8203"/>
                    <a:pt x="30782" y="7888"/>
                    <a:pt x="30615" y="7498"/>
                  </a:cubicBezTo>
                  <a:cubicBezTo>
                    <a:pt x="30466" y="7202"/>
                    <a:pt x="30466" y="6738"/>
                    <a:pt x="30466" y="6348"/>
                  </a:cubicBezTo>
                  <a:cubicBezTo>
                    <a:pt x="30392" y="4251"/>
                    <a:pt x="30225" y="2173"/>
                    <a:pt x="30151" y="77"/>
                  </a:cubicBezTo>
                  <a:cubicBezTo>
                    <a:pt x="29724" y="25"/>
                    <a:pt x="29286" y="0"/>
                    <a:pt x="288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0"/>
            <p:cNvSpPr/>
            <p:nvPr/>
          </p:nvSpPr>
          <p:spPr>
            <a:xfrm>
              <a:off x="7143900" y="2024625"/>
              <a:ext cx="197175" cy="494500"/>
            </a:xfrm>
            <a:custGeom>
              <a:rect b="b" l="l" r="r" t="t"/>
              <a:pathLst>
                <a:path extrusionOk="0" h="19780" w="7887">
                  <a:moveTo>
                    <a:pt x="7645" y="19167"/>
                  </a:moveTo>
                  <a:cubicBezTo>
                    <a:pt x="7719" y="19390"/>
                    <a:pt x="7793" y="19557"/>
                    <a:pt x="7886" y="19779"/>
                  </a:cubicBezTo>
                  <a:lnTo>
                    <a:pt x="7886" y="19779"/>
                  </a:lnTo>
                  <a:cubicBezTo>
                    <a:pt x="7793" y="19557"/>
                    <a:pt x="7719" y="19390"/>
                    <a:pt x="7645" y="19167"/>
                  </a:cubicBezTo>
                  <a:lnTo>
                    <a:pt x="7645" y="19167"/>
                  </a:lnTo>
                  <a:close/>
                  <a:moveTo>
                    <a:pt x="1" y="18091"/>
                  </a:moveTo>
                  <a:lnTo>
                    <a:pt x="1" y="18091"/>
                  </a:lnTo>
                  <a:lnTo>
                    <a:pt x="1" y="18091"/>
                  </a:lnTo>
                  <a:lnTo>
                    <a:pt x="1" y="18091"/>
                  </a:lnTo>
                  <a:close/>
                  <a:moveTo>
                    <a:pt x="6328" y="12599"/>
                  </a:moveTo>
                  <a:cubicBezTo>
                    <a:pt x="6402" y="12748"/>
                    <a:pt x="6402" y="12989"/>
                    <a:pt x="6402" y="13137"/>
                  </a:cubicBezTo>
                  <a:lnTo>
                    <a:pt x="6402" y="13137"/>
                  </a:lnTo>
                  <a:cubicBezTo>
                    <a:pt x="6402" y="12989"/>
                    <a:pt x="6402" y="12748"/>
                    <a:pt x="6328" y="12599"/>
                  </a:cubicBezTo>
                  <a:lnTo>
                    <a:pt x="6328" y="12599"/>
                  </a:lnTo>
                  <a:close/>
                  <a:moveTo>
                    <a:pt x="7497" y="1"/>
                  </a:moveTo>
                  <a:cubicBezTo>
                    <a:pt x="7497" y="149"/>
                    <a:pt x="7422" y="298"/>
                    <a:pt x="7422" y="465"/>
                  </a:cubicBezTo>
                  <a:lnTo>
                    <a:pt x="7422" y="465"/>
                  </a:lnTo>
                  <a:cubicBezTo>
                    <a:pt x="7422" y="298"/>
                    <a:pt x="7497" y="149"/>
                    <a:pt x="74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0"/>
            <p:cNvSpPr/>
            <p:nvPr/>
          </p:nvSpPr>
          <p:spPr>
            <a:xfrm>
              <a:off x="6304800" y="1195275"/>
              <a:ext cx="1061325" cy="1323850"/>
            </a:xfrm>
            <a:custGeom>
              <a:rect b="b" l="l" r="r" t="t"/>
              <a:pathLst>
                <a:path extrusionOk="0" h="52954" w="42453">
                  <a:moveTo>
                    <a:pt x="27219" y="1"/>
                  </a:moveTo>
                  <a:cubicBezTo>
                    <a:pt x="26978" y="1318"/>
                    <a:pt x="26607" y="2561"/>
                    <a:pt x="26217" y="3786"/>
                  </a:cubicBezTo>
                  <a:cubicBezTo>
                    <a:pt x="24826" y="7738"/>
                    <a:pt x="22581" y="11448"/>
                    <a:pt x="20410" y="14992"/>
                  </a:cubicBezTo>
                  <a:cubicBezTo>
                    <a:pt x="20113" y="13842"/>
                    <a:pt x="19872" y="12673"/>
                    <a:pt x="19557" y="11523"/>
                  </a:cubicBezTo>
                  <a:lnTo>
                    <a:pt x="18555" y="7107"/>
                  </a:lnTo>
                  <a:cubicBezTo>
                    <a:pt x="18480" y="7422"/>
                    <a:pt x="18332" y="7738"/>
                    <a:pt x="18165" y="8034"/>
                  </a:cubicBezTo>
                  <a:lnTo>
                    <a:pt x="19018" y="11671"/>
                  </a:lnTo>
                  <a:cubicBezTo>
                    <a:pt x="19408" y="13230"/>
                    <a:pt x="19724" y="14844"/>
                    <a:pt x="20113" y="16384"/>
                  </a:cubicBezTo>
                  <a:cubicBezTo>
                    <a:pt x="15085" y="14918"/>
                    <a:pt x="10669" y="11448"/>
                    <a:pt x="6810" y="8424"/>
                  </a:cubicBezTo>
                  <a:lnTo>
                    <a:pt x="4175" y="6346"/>
                  </a:lnTo>
                  <a:cubicBezTo>
                    <a:pt x="4027" y="6420"/>
                    <a:pt x="3878" y="6569"/>
                    <a:pt x="3711" y="6643"/>
                  </a:cubicBezTo>
                  <a:lnTo>
                    <a:pt x="6420" y="8814"/>
                  </a:lnTo>
                  <a:cubicBezTo>
                    <a:pt x="10447" y="11986"/>
                    <a:pt x="15011" y="15549"/>
                    <a:pt x="20262" y="17089"/>
                  </a:cubicBezTo>
                  <a:cubicBezTo>
                    <a:pt x="20577" y="18332"/>
                    <a:pt x="20874" y="19556"/>
                    <a:pt x="21264" y="20874"/>
                  </a:cubicBezTo>
                  <a:cubicBezTo>
                    <a:pt x="18870" y="21263"/>
                    <a:pt x="16402" y="21486"/>
                    <a:pt x="13693" y="21486"/>
                  </a:cubicBezTo>
                  <a:cubicBezTo>
                    <a:pt x="11838" y="21486"/>
                    <a:pt x="9908" y="21412"/>
                    <a:pt x="7886" y="21189"/>
                  </a:cubicBezTo>
                  <a:cubicBezTo>
                    <a:pt x="5177" y="20948"/>
                    <a:pt x="2561" y="20558"/>
                    <a:pt x="1" y="20095"/>
                  </a:cubicBezTo>
                  <a:lnTo>
                    <a:pt x="1" y="20095"/>
                  </a:lnTo>
                  <a:cubicBezTo>
                    <a:pt x="1" y="20261"/>
                    <a:pt x="1" y="20484"/>
                    <a:pt x="75" y="20651"/>
                  </a:cubicBezTo>
                  <a:cubicBezTo>
                    <a:pt x="2635" y="21115"/>
                    <a:pt x="5177" y="21486"/>
                    <a:pt x="7812" y="21801"/>
                  </a:cubicBezTo>
                  <a:cubicBezTo>
                    <a:pt x="9908" y="21950"/>
                    <a:pt x="11838" y="22117"/>
                    <a:pt x="13693" y="22117"/>
                  </a:cubicBezTo>
                  <a:cubicBezTo>
                    <a:pt x="16402" y="22117"/>
                    <a:pt x="18944" y="21876"/>
                    <a:pt x="21412" y="21412"/>
                  </a:cubicBezTo>
                  <a:cubicBezTo>
                    <a:pt x="21802" y="22970"/>
                    <a:pt x="22265" y="24510"/>
                    <a:pt x="22729" y="26050"/>
                  </a:cubicBezTo>
                  <a:cubicBezTo>
                    <a:pt x="17701" y="27293"/>
                    <a:pt x="12525" y="27980"/>
                    <a:pt x="7348" y="27980"/>
                  </a:cubicBezTo>
                  <a:cubicBezTo>
                    <a:pt x="5641" y="27980"/>
                    <a:pt x="4027" y="27906"/>
                    <a:pt x="2320" y="27757"/>
                  </a:cubicBezTo>
                  <a:lnTo>
                    <a:pt x="2320" y="27757"/>
                  </a:lnTo>
                  <a:cubicBezTo>
                    <a:pt x="2394" y="27980"/>
                    <a:pt x="2487" y="28147"/>
                    <a:pt x="2561" y="28370"/>
                  </a:cubicBezTo>
                  <a:cubicBezTo>
                    <a:pt x="4175" y="28444"/>
                    <a:pt x="5734" y="28537"/>
                    <a:pt x="7348" y="28537"/>
                  </a:cubicBezTo>
                  <a:cubicBezTo>
                    <a:pt x="12599" y="28537"/>
                    <a:pt x="17868" y="27906"/>
                    <a:pt x="22896" y="26588"/>
                  </a:cubicBezTo>
                  <a:cubicBezTo>
                    <a:pt x="23267" y="27683"/>
                    <a:pt x="23583" y="28759"/>
                    <a:pt x="23972" y="29835"/>
                  </a:cubicBezTo>
                  <a:cubicBezTo>
                    <a:pt x="18406" y="31394"/>
                    <a:pt x="13063" y="34103"/>
                    <a:pt x="8517" y="37572"/>
                  </a:cubicBezTo>
                  <a:cubicBezTo>
                    <a:pt x="8665" y="37721"/>
                    <a:pt x="8740" y="37888"/>
                    <a:pt x="8888" y="38036"/>
                  </a:cubicBezTo>
                  <a:cubicBezTo>
                    <a:pt x="13452" y="34567"/>
                    <a:pt x="18629" y="31932"/>
                    <a:pt x="24195" y="30392"/>
                  </a:cubicBezTo>
                  <a:cubicBezTo>
                    <a:pt x="24900" y="32247"/>
                    <a:pt x="25679" y="34103"/>
                    <a:pt x="26514" y="35865"/>
                  </a:cubicBezTo>
                  <a:cubicBezTo>
                    <a:pt x="26904" y="36719"/>
                    <a:pt x="27368" y="37572"/>
                    <a:pt x="27832" y="38500"/>
                  </a:cubicBezTo>
                  <a:cubicBezTo>
                    <a:pt x="25290" y="40968"/>
                    <a:pt x="23267" y="44140"/>
                    <a:pt x="22117" y="47554"/>
                  </a:cubicBezTo>
                  <a:cubicBezTo>
                    <a:pt x="22265" y="47628"/>
                    <a:pt x="22432" y="47703"/>
                    <a:pt x="22581" y="47777"/>
                  </a:cubicBezTo>
                  <a:cubicBezTo>
                    <a:pt x="23731" y="44456"/>
                    <a:pt x="25679" y="41431"/>
                    <a:pt x="28147" y="38964"/>
                  </a:cubicBezTo>
                  <a:cubicBezTo>
                    <a:pt x="29613" y="41524"/>
                    <a:pt x="31394" y="44215"/>
                    <a:pt x="33713" y="46775"/>
                  </a:cubicBezTo>
                  <a:lnTo>
                    <a:pt x="33639" y="46849"/>
                  </a:lnTo>
                  <a:cubicBezTo>
                    <a:pt x="33324" y="48241"/>
                    <a:pt x="33101" y="49707"/>
                    <a:pt x="33008" y="51098"/>
                  </a:cubicBezTo>
                  <a:cubicBezTo>
                    <a:pt x="33175" y="51172"/>
                    <a:pt x="33324" y="51265"/>
                    <a:pt x="33565" y="51265"/>
                  </a:cubicBezTo>
                  <a:cubicBezTo>
                    <a:pt x="33639" y="49948"/>
                    <a:pt x="33862" y="48556"/>
                    <a:pt x="34177" y="47239"/>
                  </a:cubicBezTo>
                  <a:cubicBezTo>
                    <a:pt x="36107" y="49317"/>
                    <a:pt x="38352" y="51265"/>
                    <a:pt x="40986" y="52879"/>
                  </a:cubicBezTo>
                  <a:cubicBezTo>
                    <a:pt x="41135" y="52879"/>
                    <a:pt x="41283" y="52953"/>
                    <a:pt x="41450" y="52953"/>
                  </a:cubicBezTo>
                  <a:cubicBezTo>
                    <a:pt x="41357" y="52731"/>
                    <a:pt x="41283" y="52564"/>
                    <a:pt x="41209" y="52341"/>
                  </a:cubicBezTo>
                  <a:cubicBezTo>
                    <a:pt x="38111" y="50486"/>
                    <a:pt x="35569" y="48092"/>
                    <a:pt x="33398" y="45532"/>
                  </a:cubicBezTo>
                  <a:lnTo>
                    <a:pt x="33639" y="45532"/>
                  </a:lnTo>
                  <a:cubicBezTo>
                    <a:pt x="35717" y="45532"/>
                    <a:pt x="37888" y="45847"/>
                    <a:pt x="39966" y="46311"/>
                  </a:cubicBezTo>
                  <a:cubicBezTo>
                    <a:pt x="39966" y="46163"/>
                    <a:pt x="39966" y="45922"/>
                    <a:pt x="39892" y="45773"/>
                  </a:cubicBezTo>
                  <a:cubicBezTo>
                    <a:pt x="37888" y="45235"/>
                    <a:pt x="35717" y="44994"/>
                    <a:pt x="33639" y="44994"/>
                  </a:cubicBezTo>
                  <a:lnTo>
                    <a:pt x="32934" y="44994"/>
                  </a:lnTo>
                  <a:cubicBezTo>
                    <a:pt x="30392" y="41821"/>
                    <a:pt x="28462" y="38500"/>
                    <a:pt x="27071" y="35643"/>
                  </a:cubicBezTo>
                  <a:cubicBezTo>
                    <a:pt x="26607" y="34715"/>
                    <a:pt x="26143" y="33787"/>
                    <a:pt x="25754" y="32785"/>
                  </a:cubicBezTo>
                  <a:cubicBezTo>
                    <a:pt x="27683" y="32470"/>
                    <a:pt x="29687" y="32247"/>
                    <a:pt x="31709" y="32247"/>
                  </a:cubicBezTo>
                  <a:cubicBezTo>
                    <a:pt x="34789" y="32247"/>
                    <a:pt x="37962" y="32711"/>
                    <a:pt x="40986" y="33639"/>
                  </a:cubicBezTo>
                  <a:cubicBezTo>
                    <a:pt x="40986" y="33472"/>
                    <a:pt x="41061" y="33323"/>
                    <a:pt x="41061" y="33175"/>
                  </a:cubicBezTo>
                  <a:lnTo>
                    <a:pt x="41061" y="33082"/>
                  </a:lnTo>
                  <a:cubicBezTo>
                    <a:pt x="38036" y="32155"/>
                    <a:pt x="34864" y="31691"/>
                    <a:pt x="31709" y="31691"/>
                  </a:cubicBezTo>
                  <a:cubicBezTo>
                    <a:pt x="29613" y="31691"/>
                    <a:pt x="27609" y="31858"/>
                    <a:pt x="25512" y="32247"/>
                  </a:cubicBezTo>
                  <a:cubicBezTo>
                    <a:pt x="24585" y="30002"/>
                    <a:pt x="23824" y="27683"/>
                    <a:pt x="23119" y="25364"/>
                  </a:cubicBezTo>
                  <a:cubicBezTo>
                    <a:pt x="23824" y="25364"/>
                    <a:pt x="24510" y="25290"/>
                    <a:pt x="25216" y="25290"/>
                  </a:cubicBezTo>
                  <a:cubicBezTo>
                    <a:pt x="30930" y="25290"/>
                    <a:pt x="36645" y="26440"/>
                    <a:pt x="41914" y="28611"/>
                  </a:cubicBezTo>
                  <a:cubicBezTo>
                    <a:pt x="41914" y="28444"/>
                    <a:pt x="41988" y="28221"/>
                    <a:pt x="41988" y="28073"/>
                  </a:cubicBezTo>
                  <a:cubicBezTo>
                    <a:pt x="36645" y="25902"/>
                    <a:pt x="30930" y="24733"/>
                    <a:pt x="25216" y="24733"/>
                  </a:cubicBezTo>
                  <a:cubicBezTo>
                    <a:pt x="24436" y="24733"/>
                    <a:pt x="23657" y="24733"/>
                    <a:pt x="22970" y="24826"/>
                  </a:cubicBezTo>
                  <a:cubicBezTo>
                    <a:pt x="22581" y="23583"/>
                    <a:pt x="22265" y="22414"/>
                    <a:pt x="21876" y="21189"/>
                  </a:cubicBezTo>
                  <a:cubicBezTo>
                    <a:pt x="28147" y="19408"/>
                    <a:pt x="34326" y="17237"/>
                    <a:pt x="40430" y="14918"/>
                  </a:cubicBezTo>
                  <a:cubicBezTo>
                    <a:pt x="41135" y="14695"/>
                    <a:pt x="41821" y="14380"/>
                    <a:pt x="42452" y="14064"/>
                  </a:cubicBezTo>
                  <a:cubicBezTo>
                    <a:pt x="42452" y="13916"/>
                    <a:pt x="42378" y="13693"/>
                    <a:pt x="42378" y="13526"/>
                  </a:cubicBezTo>
                  <a:cubicBezTo>
                    <a:pt x="41673" y="13842"/>
                    <a:pt x="40986" y="14157"/>
                    <a:pt x="40207" y="14380"/>
                  </a:cubicBezTo>
                  <a:cubicBezTo>
                    <a:pt x="34177" y="16699"/>
                    <a:pt x="27999" y="18796"/>
                    <a:pt x="21802" y="20651"/>
                  </a:cubicBezTo>
                  <a:cubicBezTo>
                    <a:pt x="21653" y="20187"/>
                    <a:pt x="21505" y="19723"/>
                    <a:pt x="21412" y="19167"/>
                  </a:cubicBezTo>
                  <a:cubicBezTo>
                    <a:pt x="25754" y="17627"/>
                    <a:pt x="29761" y="15085"/>
                    <a:pt x="33008" y="11838"/>
                  </a:cubicBezTo>
                  <a:cubicBezTo>
                    <a:pt x="35031" y="9741"/>
                    <a:pt x="36812" y="7348"/>
                    <a:pt x="38203" y="4788"/>
                  </a:cubicBezTo>
                  <a:cubicBezTo>
                    <a:pt x="38036" y="4639"/>
                    <a:pt x="37888" y="4491"/>
                    <a:pt x="37814" y="4324"/>
                  </a:cubicBezTo>
                  <a:cubicBezTo>
                    <a:pt x="36422" y="6884"/>
                    <a:pt x="34641" y="9352"/>
                    <a:pt x="32544" y="11448"/>
                  </a:cubicBezTo>
                  <a:cubicBezTo>
                    <a:pt x="29390" y="14621"/>
                    <a:pt x="25512" y="17163"/>
                    <a:pt x="21264" y="18629"/>
                  </a:cubicBezTo>
                  <a:cubicBezTo>
                    <a:pt x="21041" y="17701"/>
                    <a:pt x="20800" y="16699"/>
                    <a:pt x="20577" y="15771"/>
                  </a:cubicBezTo>
                  <a:lnTo>
                    <a:pt x="20651" y="15697"/>
                  </a:lnTo>
                  <a:cubicBezTo>
                    <a:pt x="22896" y="11986"/>
                    <a:pt x="25290" y="8127"/>
                    <a:pt x="26756" y="3953"/>
                  </a:cubicBezTo>
                  <a:cubicBezTo>
                    <a:pt x="27219" y="2635"/>
                    <a:pt x="27535" y="1318"/>
                    <a:pt x="278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sp>
        <p:nvSpPr>
          <p:cNvPr id="1737" name="Google Shape;1737;p6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Calendar</a:t>
            </a:r>
            <a:endParaRPr/>
          </a:p>
        </p:txBody>
      </p:sp>
      <p:graphicFrame>
        <p:nvGraphicFramePr>
          <p:cNvPr id="1738" name="Google Shape;1738;p61"/>
          <p:cNvGraphicFramePr/>
          <p:nvPr/>
        </p:nvGraphicFramePr>
        <p:xfrm>
          <a:off x="720000" y="1397675"/>
          <a:ext cx="3000000" cy="3000000"/>
        </p:xfrm>
        <a:graphic>
          <a:graphicData uri="http://schemas.openxmlformats.org/drawingml/2006/table">
            <a:tbl>
              <a:tblPr>
                <a:noFill/>
                <a:tableStyleId>{1D1D7192-BA50-4DAA-9800-EE2F17175819}</a:tableStyleId>
              </a:tblPr>
              <a:tblGrid>
                <a:gridCol w="584650"/>
                <a:gridCol w="584650"/>
                <a:gridCol w="584650"/>
                <a:gridCol w="584650"/>
                <a:gridCol w="584650"/>
                <a:gridCol w="584650"/>
                <a:gridCol w="584650"/>
              </a:tblGrid>
              <a:tr h="512675">
                <a:tc>
                  <a:txBody>
                    <a:bodyPr/>
                    <a:lstStyle/>
                    <a:p>
                      <a:pPr indent="0" lvl="0" marL="0" rtl="0" algn="ctr">
                        <a:spcBef>
                          <a:spcPts val="0"/>
                        </a:spcBef>
                        <a:spcAft>
                          <a:spcPts val="0"/>
                        </a:spcAft>
                        <a:buNone/>
                      </a:pPr>
                      <a:r>
                        <a:rPr b="1" lang="en" sz="1600">
                          <a:solidFill>
                            <a:schemeClr val="dk1"/>
                          </a:solidFill>
                          <a:latin typeface="DM Serif Display"/>
                          <a:ea typeface="DM Serif Display"/>
                          <a:cs typeface="DM Serif Display"/>
                          <a:sym typeface="DM Serif Display"/>
                        </a:rPr>
                        <a:t>Mon</a:t>
                      </a:r>
                      <a:endParaRPr b="1" sz="1600">
                        <a:solidFill>
                          <a:schemeClr val="dk1"/>
                        </a:solidFill>
                        <a:latin typeface="DM Serif Display"/>
                        <a:ea typeface="DM Serif Display"/>
                        <a:cs typeface="DM Serif Display"/>
                        <a:sym typeface="DM Serif Display"/>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600">
                          <a:solidFill>
                            <a:schemeClr val="dk1"/>
                          </a:solidFill>
                          <a:latin typeface="DM Serif Display"/>
                          <a:ea typeface="DM Serif Display"/>
                          <a:cs typeface="DM Serif Display"/>
                          <a:sym typeface="DM Serif Display"/>
                        </a:rPr>
                        <a:t>Tue</a:t>
                      </a:r>
                      <a:endParaRPr b="1" sz="1600">
                        <a:solidFill>
                          <a:schemeClr val="dk1"/>
                        </a:solidFill>
                        <a:latin typeface="DM Serif Display"/>
                        <a:ea typeface="DM Serif Display"/>
                        <a:cs typeface="DM Serif Display"/>
                        <a:sym typeface="DM Serif Display"/>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600">
                          <a:solidFill>
                            <a:schemeClr val="dk1"/>
                          </a:solidFill>
                          <a:latin typeface="DM Serif Display"/>
                          <a:ea typeface="DM Serif Display"/>
                          <a:cs typeface="DM Serif Display"/>
                          <a:sym typeface="DM Serif Display"/>
                        </a:rPr>
                        <a:t>Wed</a:t>
                      </a:r>
                      <a:endParaRPr b="1" sz="1600">
                        <a:solidFill>
                          <a:schemeClr val="dk1"/>
                        </a:solidFill>
                        <a:latin typeface="DM Serif Display"/>
                        <a:ea typeface="DM Serif Display"/>
                        <a:cs typeface="DM Serif Display"/>
                        <a:sym typeface="DM Serif Display"/>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600">
                          <a:solidFill>
                            <a:schemeClr val="dk1"/>
                          </a:solidFill>
                          <a:latin typeface="DM Serif Display"/>
                          <a:ea typeface="DM Serif Display"/>
                          <a:cs typeface="DM Serif Display"/>
                          <a:sym typeface="DM Serif Display"/>
                        </a:rPr>
                        <a:t>Thu</a:t>
                      </a:r>
                      <a:endParaRPr b="1" sz="1600">
                        <a:solidFill>
                          <a:schemeClr val="dk1"/>
                        </a:solidFill>
                        <a:latin typeface="DM Serif Display"/>
                        <a:ea typeface="DM Serif Display"/>
                        <a:cs typeface="DM Serif Display"/>
                        <a:sym typeface="DM Serif Display"/>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600">
                          <a:solidFill>
                            <a:schemeClr val="dk1"/>
                          </a:solidFill>
                          <a:latin typeface="DM Serif Display"/>
                          <a:ea typeface="DM Serif Display"/>
                          <a:cs typeface="DM Serif Display"/>
                          <a:sym typeface="DM Serif Display"/>
                        </a:rPr>
                        <a:t>Fri</a:t>
                      </a:r>
                      <a:endParaRPr b="1" sz="1600">
                        <a:solidFill>
                          <a:schemeClr val="dk1"/>
                        </a:solidFill>
                        <a:latin typeface="DM Serif Display"/>
                        <a:ea typeface="DM Serif Display"/>
                        <a:cs typeface="DM Serif Display"/>
                        <a:sym typeface="DM Serif Display"/>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600">
                          <a:solidFill>
                            <a:schemeClr val="dk1"/>
                          </a:solidFill>
                          <a:latin typeface="DM Serif Display"/>
                          <a:ea typeface="DM Serif Display"/>
                          <a:cs typeface="DM Serif Display"/>
                          <a:sym typeface="DM Serif Display"/>
                        </a:rPr>
                        <a:t>Sat</a:t>
                      </a:r>
                      <a:endParaRPr b="1" sz="1600">
                        <a:solidFill>
                          <a:schemeClr val="dk1"/>
                        </a:solidFill>
                        <a:latin typeface="DM Serif Display"/>
                        <a:ea typeface="DM Serif Display"/>
                        <a:cs typeface="DM Serif Display"/>
                        <a:sym typeface="DM Serif Display"/>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600">
                          <a:solidFill>
                            <a:schemeClr val="dk1"/>
                          </a:solidFill>
                          <a:latin typeface="DM Serif Display"/>
                          <a:ea typeface="DM Serif Display"/>
                          <a:cs typeface="DM Serif Display"/>
                          <a:sym typeface="DM Serif Display"/>
                        </a:rPr>
                        <a:t>Sun</a:t>
                      </a:r>
                      <a:endParaRPr b="1" sz="1600">
                        <a:solidFill>
                          <a:schemeClr val="dk1"/>
                        </a:solidFill>
                        <a:latin typeface="DM Serif Display"/>
                        <a:ea typeface="DM Serif Display"/>
                        <a:cs typeface="DM Serif Display"/>
                        <a:sym typeface="DM Serif Display"/>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538600">
                <a:tc>
                  <a:txBody>
                    <a:bodyPr/>
                    <a:lstStyle/>
                    <a:p>
                      <a:pPr indent="0" lvl="0" marL="0" rtl="0" algn="r">
                        <a:spcBef>
                          <a:spcPts val="0"/>
                        </a:spcBef>
                        <a:spcAft>
                          <a:spcPts val="0"/>
                        </a:spcAft>
                        <a:buNone/>
                      </a:pPr>
                      <a:r>
                        <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1</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2</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3</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4</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5</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6</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38600">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7</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8</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9</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10</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11</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12</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13</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38600">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14</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15</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16</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17</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18</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19</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20</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38600">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21</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22</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23</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24</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25</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26</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27</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38600">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28</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29</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30</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800">
                          <a:solidFill>
                            <a:schemeClr val="dk1"/>
                          </a:solidFill>
                          <a:latin typeface="Cabin"/>
                          <a:ea typeface="Cabin"/>
                          <a:cs typeface="Cabin"/>
                          <a:sym typeface="Cabin"/>
                        </a:rPr>
                        <a:t>31</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t/>
                      </a:r>
                      <a:endParaRPr sz="800">
                        <a:solidFill>
                          <a:schemeClr val="dk1"/>
                        </a:solidFill>
                        <a:latin typeface="Cabin"/>
                        <a:ea typeface="Cabin"/>
                        <a:cs typeface="Cabin"/>
                        <a:sym typeface="Cabin"/>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graphicFrame>
        <p:nvGraphicFramePr>
          <p:cNvPr id="1739" name="Google Shape;1739;p61"/>
          <p:cNvGraphicFramePr/>
          <p:nvPr/>
        </p:nvGraphicFramePr>
        <p:xfrm>
          <a:off x="5046500" y="1397658"/>
          <a:ext cx="3000000" cy="3000000"/>
        </p:xfrm>
        <a:graphic>
          <a:graphicData uri="http://schemas.openxmlformats.org/drawingml/2006/table">
            <a:tbl>
              <a:tblPr>
                <a:noFill/>
                <a:tableStyleId>{1D1D7192-BA50-4DAA-9800-EE2F17175819}</a:tableStyleId>
              </a:tblPr>
              <a:tblGrid>
                <a:gridCol w="569100"/>
                <a:gridCol w="452325"/>
                <a:gridCol w="2356075"/>
              </a:tblGrid>
              <a:tr h="477025">
                <a:tc gridSpan="3">
                  <a:txBody>
                    <a:bodyPr/>
                    <a:lstStyle/>
                    <a:p>
                      <a:pPr indent="0" lvl="0" marL="0" rtl="0" algn="ctr">
                        <a:spcBef>
                          <a:spcPts val="0"/>
                        </a:spcBef>
                        <a:spcAft>
                          <a:spcPts val="0"/>
                        </a:spcAft>
                        <a:buNone/>
                      </a:pPr>
                      <a:r>
                        <a:rPr b="1" lang="en" sz="2400">
                          <a:solidFill>
                            <a:schemeClr val="dk1"/>
                          </a:solidFill>
                          <a:latin typeface="DM Serif Display"/>
                          <a:ea typeface="DM Serif Display"/>
                          <a:cs typeface="DM Serif Display"/>
                          <a:sym typeface="DM Serif Display"/>
                        </a:rPr>
                        <a:t>Activities</a:t>
                      </a:r>
                      <a:endParaRPr b="1" sz="2400">
                        <a:solidFill>
                          <a:schemeClr val="dk1"/>
                        </a:solidFill>
                        <a:latin typeface="DM Serif Display"/>
                        <a:ea typeface="DM Serif Display"/>
                        <a:cs typeface="DM Serif Display"/>
                        <a:sym typeface="DM Serif Display"/>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hMerge="1"/>
                <a:tc hMerge="1"/>
              </a:tr>
              <a:tr h="682175">
                <a:tc gridSpan="2">
                  <a:txBody>
                    <a:bodyPr/>
                    <a:lstStyle/>
                    <a:p>
                      <a:pPr indent="0" lvl="0" marL="0" rtl="0" algn="ctr">
                        <a:spcBef>
                          <a:spcPts val="0"/>
                        </a:spcBef>
                        <a:spcAft>
                          <a:spcPts val="0"/>
                        </a:spcAft>
                        <a:buNone/>
                      </a:pPr>
                      <a:r>
                        <a:rPr b="1" lang="en">
                          <a:solidFill>
                            <a:schemeClr val="dk2"/>
                          </a:solidFill>
                          <a:latin typeface="DM Serif Display"/>
                          <a:ea typeface="DM Serif Display"/>
                          <a:cs typeface="DM Serif Display"/>
                          <a:sym typeface="DM Serif Display"/>
                        </a:rPr>
                        <a:t>2/07/XX</a:t>
                      </a:r>
                      <a:endParaRPr b="1">
                        <a:solidFill>
                          <a:schemeClr val="dk2"/>
                        </a:solidFill>
                        <a:latin typeface="DM Serif Display"/>
                        <a:ea typeface="DM Serif Display"/>
                        <a:cs typeface="DM Serif Display"/>
                        <a:sym typeface="DM Serif Display"/>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hMerge="1"/>
                <a:tc>
                  <a:txBody>
                    <a:bodyPr/>
                    <a:lstStyle/>
                    <a:p>
                      <a:pPr indent="0" lvl="0" marL="0" rtl="0" algn="l">
                        <a:spcBef>
                          <a:spcPts val="0"/>
                        </a:spcBef>
                        <a:spcAft>
                          <a:spcPts val="0"/>
                        </a:spcAft>
                        <a:buNone/>
                      </a:pPr>
                      <a:r>
                        <a:rPr lang="en">
                          <a:solidFill>
                            <a:schemeClr val="dk1"/>
                          </a:solidFill>
                          <a:latin typeface="Cabin"/>
                          <a:ea typeface="Cabin"/>
                          <a:cs typeface="Cabin"/>
                          <a:sym typeface="Cabin"/>
                        </a:rPr>
                        <a:t>Mercury is the smallest planet of them all</a:t>
                      </a:r>
                      <a:endParaRPr>
                        <a:solidFill>
                          <a:schemeClr val="dk1"/>
                        </a:solidFill>
                        <a:latin typeface="Cabin"/>
                        <a:ea typeface="Cabin"/>
                        <a:cs typeface="Cabin"/>
                        <a:sym typeface="Cabin"/>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682175">
                <a:tc gridSpan="2">
                  <a:txBody>
                    <a:bodyPr/>
                    <a:lstStyle/>
                    <a:p>
                      <a:pPr indent="0" lvl="0" marL="0" rtl="0" algn="ctr">
                        <a:spcBef>
                          <a:spcPts val="0"/>
                        </a:spcBef>
                        <a:spcAft>
                          <a:spcPts val="0"/>
                        </a:spcAft>
                        <a:buNone/>
                      </a:pPr>
                      <a:r>
                        <a:rPr b="1" lang="en">
                          <a:solidFill>
                            <a:schemeClr val="dk2"/>
                          </a:solidFill>
                          <a:latin typeface="DM Serif Display"/>
                          <a:ea typeface="DM Serif Display"/>
                          <a:cs typeface="DM Serif Display"/>
                          <a:sym typeface="DM Serif Display"/>
                        </a:rPr>
                        <a:t>1</a:t>
                      </a:r>
                      <a:r>
                        <a:rPr b="1" lang="en">
                          <a:solidFill>
                            <a:schemeClr val="dk2"/>
                          </a:solidFill>
                          <a:latin typeface="DM Serif Display"/>
                          <a:ea typeface="DM Serif Display"/>
                          <a:cs typeface="DM Serif Display"/>
                          <a:sym typeface="DM Serif Display"/>
                        </a:rPr>
                        <a:t>2/07/XX</a:t>
                      </a:r>
                      <a:endParaRPr b="1">
                        <a:solidFill>
                          <a:schemeClr val="dk2"/>
                        </a:solidFill>
                        <a:latin typeface="DM Serif Display"/>
                        <a:ea typeface="DM Serif Display"/>
                        <a:cs typeface="DM Serif Display"/>
                        <a:sym typeface="DM Serif Display"/>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hMerge="1"/>
                <a:tc>
                  <a:txBody>
                    <a:bodyPr/>
                    <a:lstStyle/>
                    <a:p>
                      <a:pPr indent="0" lvl="0" marL="0" rtl="0" algn="l">
                        <a:spcBef>
                          <a:spcPts val="0"/>
                        </a:spcBef>
                        <a:spcAft>
                          <a:spcPts val="0"/>
                        </a:spcAft>
                        <a:buNone/>
                      </a:pPr>
                      <a:r>
                        <a:rPr lang="en">
                          <a:solidFill>
                            <a:schemeClr val="dk1"/>
                          </a:solidFill>
                          <a:latin typeface="Cabin"/>
                          <a:ea typeface="Cabin"/>
                          <a:cs typeface="Cabin"/>
                          <a:sym typeface="Cabin"/>
                        </a:rPr>
                        <a:t>Venus is extremely hot, even hotter than Mercury</a:t>
                      </a:r>
                      <a:endParaRPr>
                        <a:solidFill>
                          <a:schemeClr val="dk1"/>
                        </a:solidFill>
                        <a:latin typeface="Cabin"/>
                        <a:ea typeface="Cabin"/>
                        <a:cs typeface="Cabin"/>
                        <a:sym typeface="Cabin"/>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682175">
                <a:tc gridSpan="2">
                  <a:txBody>
                    <a:bodyPr/>
                    <a:lstStyle/>
                    <a:p>
                      <a:pPr indent="0" lvl="0" marL="0" rtl="0" algn="ctr">
                        <a:spcBef>
                          <a:spcPts val="0"/>
                        </a:spcBef>
                        <a:spcAft>
                          <a:spcPts val="0"/>
                        </a:spcAft>
                        <a:buNone/>
                      </a:pPr>
                      <a:r>
                        <a:rPr b="1" lang="en">
                          <a:solidFill>
                            <a:schemeClr val="dk2"/>
                          </a:solidFill>
                          <a:latin typeface="DM Serif Display"/>
                          <a:ea typeface="DM Serif Display"/>
                          <a:cs typeface="DM Serif Display"/>
                          <a:sym typeface="DM Serif Display"/>
                        </a:rPr>
                        <a:t>17</a:t>
                      </a:r>
                      <a:r>
                        <a:rPr b="1" lang="en">
                          <a:solidFill>
                            <a:schemeClr val="dk2"/>
                          </a:solidFill>
                          <a:latin typeface="DM Serif Display"/>
                          <a:ea typeface="DM Serif Display"/>
                          <a:cs typeface="DM Serif Display"/>
                          <a:sym typeface="DM Serif Display"/>
                        </a:rPr>
                        <a:t>/07/XX</a:t>
                      </a:r>
                      <a:endParaRPr b="1">
                        <a:solidFill>
                          <a:schemeClr val="dk2"/>
                        </a:solidFill>
                        <a:latin typeface="DM Serif Display"/>
                        <a:ea typeface="DM Serif Display"/>
                        <a:cs typeface="DM Serif Display"/>
                        <a:sym typeface="DM Serif Display"/>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hMerge="1"/>
                <a:tc>
                  <a:txBody>
                    <a:bodyPr/>
                    <a:lstStyle/>
                    <a:p>
                      <a:pPr indent="0" lvl="0" marL="0" rtl="0" algn="l">
                        <a:spcBef>
                          <a:spcPts val="0"/>
                        </a:spcBef>
                        <a:spcAft>
                          <a:spcPts val="0"/>
                        </a:spcAft>
                        <a:buNone/>
                      </a:pPr>
                      <a:r>
                        <a:rPr lang="en">
                          <a:solidFill>
                            <a:schemeClr val="dk1"/>
                          </a:solidFill>
                          <a:latin typeface="Cabin"/>
                          <a:ea typeface="Cabin"/>
                          <a:cs typeface="Cabin"/>
                          <a:sym typeface="Cabin"/>
                        </a:rPr>
                        <a:t>Despite being red, Mars is actually a cold place</a:t>
                      </a:r>
                      <a:endParaRPr>
                        <a:solidFill>
                          <a:schemeClr val="dk1"/>
                        </a:solidFill>
                        <a:latin typeface="Cabin"/>
                        <a:ea typeface="Cabin"/>
                        <a:cs typeface="Cabin"/>
                        <a:sym typeface="Cabin"/>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682175">
                <a:tc gridSpan="2">
                  <a:txBody>
                    <a:bodyPr/>
                    <a:lstStyle/>
                    <a:p>
                      <a:pPr indent="0" lvl="0" marL="0" rtl="0" algn="ctr">
                        <a:spcBef>
                          <a:spcPts val="0"/>
                        </a:spcBef>
                        <a:spcAft>
                          <a:spcPts val="0"/>
                        </a:spcAft>
                        <a:buNone/>
                      </a:pPr>
                      <a:r>
                        <a:rPr b="1" lang="en">
                          <a:solidFill>
                            <a:schemeClr val="dk2"/>
                          </a:solidFill>
                          <a:latin typeface="DM Serif Display"/>
                          <a:ea typeface="DM Serif Display"/>
                          <a:cs typeface="DM Serif Display"/>
                          <a:sym typeface="DM Serif Display"/>
                        </a:rPr>
                        <a:t>2</a:t>
                      </a:r>
                      <a:r>
                        <a:rPr b="1" lang="en">
                          <a:solidFill>
                            <a:schemeClr val="dk2"/>
                          </a:solidFill>
                          <a:latin typeface="DM Serif Display"/>
                          <a:ea typeface="DM Serif Display"/>
                          <a:cs typeface="DM Serif Display"/>
                          <a:sym typeface="DM Serif Display"/>
                        </a:rPr>
                        <a:t>2/07/XX</a:t>
                      </a:r>
                      <a:endParaRPr b="1">
                        <a:solidFill>
                          <a:schemeClr val="dk2"/>
                        </a:solidFill>
                        <a:latin typeface="DM Serif Display"/>
                        <a:ea typeface="DM Serif Display"/>
                        <a:cs typeface="DM Serif Display"/>
                        <a:sym typeface="DM Serif Display"/>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hMerge="1"/>
                <a:tc>
                  <a:txBody>
                    <a:bodyPr/>
                    <a:lstStyle/>
                    <a:p>
                      <a:pPr indent="0" lvl="0" marL="0" rtl="0" algn="l">
                        <a:spcBef>
                          <a:spcPts val="0"/>
                        </a:spcBef>
                        <a:spcAft>
                          <a:spcPts val="0"/>
                        </a:spcAft>
                        <a:buNone/>
                      </a:pPr>
                      <a:r>
                        <a:rPr lang="en">
                          <a:solidFill>
                            <a:schemeClr val="dk1"/>
                          </a:solidFill>
                          <a:latin typeface="Cabin"/>
                          <a:ea typeface="Cabin"/>
                          <a:cs typeface="Cabin"/>
                          <a:sym typeface="Cabin"/>
                        </a:rPr>
                        <a:t>Jupiter is the biggest planet in the Solar System</a:t>
                      </a:r>
                      <a:endParaRPr>
                        <a:solidFill>
                          <a:schemeClr val="dk1"/>
                        </a:solidFill>
                        <a:latin typeface="Cabin"/>
                        <a:ea typeface="Cabin"/>
                        <a:cs typeface="Cabin"/>
                        <a:sym typeface="Cabin"/>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62"/>
          <p:cNvSpPr txBox="1"/>
          <p:nvPr>
            <p:ph type="title"/>
          </p:nvPr>
        </p:nvSpPr>
        <p:spPr>
          <a:xfrm>
            <a:off x="921325" y="1907888"/>
            <a:ext cx="3242700" cy="604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Desktop software</a:t>
            </a:r>
            <a:endParaRPr/>
          </a:p>
        </p:txBody>
      </p:sp>
      <p:sp>
        <p:nvSpPr>
          <p:cNvPr id="1745" name="Google Shape;1745;p62"/>
          <p:cNvSpPr txBox="1"/>
          <p:nvPr>
            <p:ph idx="1" type="subTitle"/>
          </p:nvPr>
        </p:nvSpPr>
        <p:spPr>
          <a:xfrm>
            <a:off x="921325" y="2566824"/>
            <a:ext cx="3242700" cy="799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grpSp>
        <p:nvGrpSpPr>
          <p:cNvPr id="1746" name="Google Shape;1746;p62"/>
          <p:cNvGrpSpPr/>
          <p:nvPr/>
        </p:nvGrpSpPr>
        <p:grpSpPr>
          <a:xfrm>
            <a:off x="4799525" y="1287013"/>
            <a:ext cx="3345900" cy="2569475"/>
            <a:chOff x="4610900" y="1510875"/>
            <a:chExt cx="3345900" cy="2569475"/>
          </a:xfrm>
        </p:grpSpPr>
        <p:sp>
          <p:nvSpPr>
            <p:cNvPr id="1747" name="Google Shape;1747;p62"/>
            <p:cNvSpPr/>
            <p:nvPr/>
          </p:nvSpPr>
          <p:spPr>
            <a:xfrm>
              <a:off x="5791575" y="3361525"/>
              <a:ext cx="984600" cy="593100"/>
            </a:xfrm>
            <a:prstGeom prst="roundRect">
              <a:avLst>
                <a:gd fmla="val 444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2"/>
            <p:cNvSpPr/>
            <p:nvPr/>
          </p:nvSpPr>
          <p:spPr>
            <a:xfrm>
              <a:off x="4610900" y="1510875"/>
              <a:ext cx="3345900" cy="2077800"/>
            </a:xfrm>
            <a:prstGeom prst="roundRect">
              <a:avLst>
                <a:gd fmla="val 444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2"/>
            <p:cNvSpPr/>
            <p:nvPr/>
          </p:nvSpPr>
          <p:spPr>
            <a:xfrm>
              <a:off x="5589250" y="3919850"/>
              <a:ext cx="1389300" cy="160500"/>
            </a:xfrm>
            <a:prstGeom prst="roundRect">
              <a:avLst>
                <a:gd fmla="val 3673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50" name="Google Shape;1750;p62"/>
          <p:cNvPicPr preferRelativeResize="0"/>
          <p:nvPr/>
        </p:nvPicPr>
        <p:blipFill>
          <a:blip r:embed="rId3">
            <a:alphaModFix/>
          </a:blip>
          <a:stretch>
            <a:fillRect/>
          </a:stretch>
        </p:blipFill>
        <p:spPr>
          <a:xfrm>
            <a:off x="4905600" y="1450924"/>
            <a:ext cx="3133752" cy="1762725"/>
          </a:xfrm>
          <a:prstGeom prst="rect">
            <a:avLst/>
          </a:prstGeom>
          <a:noFill/>
          <a:ln>
            <a:noFill/>
          </a:ln>
        </p:spPr>
      </p:pic>
      <p:grpSp>
        <p:nvGrpSpPr>
          <p:cNvPr id="1751" name="Google Shape;1751;p62"/>
          <p:cNvGrpSpPr/>
          <p:nvPr/>
        </p:nvGrpSpPr>
        <p:grpSpPr>
          <a:xfrm rot="2700000">
            <a:off x="7779619" y="3496271"/>
            <a:ext cx="939316" cy="1591360"/>
            <a:chOff x="4866875" y="3024800"/>
            <a:chExt cx="939325" cy="1591375"/>
          </a:xfrm>
        </p:grpSpPr>
        <p:sp>
          <p:nvSpPr>
            <p:cNvPr id="1752" name="Google Shape;1752;p62"/>
            <p:cNvSpPr/>
            <p:nvPr/>
          </p:nvSpPr>
          <p:spPr>
            <a:xfrm>
              <a:off x="5040825" y="3024800"/>
              <a:ext cx="203175" cy="260675"/>
            </a:xfrm>
            <a:custGeom>
              <a:rect b="b" l="l" r="r" t="t"/>
              <a:pathLst>
                <a:path extrusionOk="0" h="10427" w="8127">
                  <a:moveTo>
                    <a:pt x="4812" y="1"/>
                  </a:moveTo>
                  <a:cubicBezTo>
                    <a:pt x="3934" y="1"/>
                    <a:pt x="3046" y="350"/>
                    <a:pt x="2319" y="887"/>
                  </a:cubicBezTo>
                  <a:cubicBezTo>
                    <a:pt x="1559" y="1573"/>
                    <a:pt x="928" y="2501"/>
                    <a:pt x="538" y="3429"/>
                  </a:cubicBezTo>
                  <a:cubicBezTo>
                    <a:pt x="241" y="4282"/>
                    <a:pt x="0" y="5210"/>
                    <a:pt x="167" y="6063"/>
                  </a:cubicBezTo>
                  <a:cubicBezTo>
                    <a:pt x="464" y="7214"/>
                    <a:pt x="1392" y="7993"/>
                    <a:pt x="2319" y="8698"/>
                  </a:cubicBezTo>
                  <a:cubicBezTo>
                    <a:pt x="2709" y="8995"/>
                    <a:pt x="3099" y="9236"/>
                    <a:pt x="3414" y="9533"/>
                  </a:cubicBezTo>
                  <a:cubicBezTo>
                    <a:pt x="3711" y="9774"/>
                    <a:pt x="4026" y="10238"/>
                    <a:pt x="4416" y="10386"/>
                  </a:cubicBezTo>
                  <a:cubicBezTo>
                    <a:pt x="4480" y="10414"/>
                    <a:pt x="4533" y="10426"/>
                    <a:pt x="4578" y="10426"/>
                  </a:cubicBezTo>
                  <a:cubicBezTo>
                    <a:pt x="4807" y="10426"/>
                    <a:pt x="4818" y="10100"/>
                    <a:pt x="4880" y="9774"/>
                  </a:cubicBezTo>
                  <a:cubicBezTo>
                    <a:pt x="5028" y="9384"/>
                    <a:pt x="5269" y="8921"/>
                    <a:pt x="5492" y="8531"/>
                  </a:cubicBezTo>
                  <a:cubicBezTo>
                    <a:pt x="6104" y="7677"/>
                    <a:pt x="6809" y="6991"/>
                    <a:pt x="7273" y="6063"/>
                  </a:cubicBezTo>
                  <a:cubicBezTo>
                    <a:pt x="7885" y="4987"/>
                    <a:pt x="8127" y="3670"/>
                    <a:pt x="7811" y="2501"/>
                  </a:cubicBezTo>
                  <a:cubicBezTo>
                    <a:pt x="7496" y="1351"/>
                    <a:pt x="6494" y="349"/>
                    <a:pt x="5269" y="33"/>
                  </a:cubicBezTo>
                  <a:cubicBezTo>
                    <a:pt x="5118" y="11"/>
                    <a:pt x="4965" y="1"/>
                    <a:pt x="4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2"/>
            <p:cNvSpPr/>
            <p:nvPr/>
          </p:nvSpPr>
          <p:spPr>
            <a:xfrm>
              <a:off x="5371550" y="3143975"/>
              <a:ext cx="156325" cy="218975"/>
            </a:xfrm>
            <a:custGeom>
              <a:rect b="b" l="l" r="r" t="t"/>
              <a:pathLst>
                <a:path extrusionOk="0" h="8759" w="6253">
                  <a:moveTo>
                    <a:pt x="3003" y="1"/>
                  </a:moveTo>
                  <a:cubicBezTo>
                    <a:pt x="2357" y="1"/>
                    <a:pt x="1714" y="190"/>
                    <a:pt x="1225" y="591"/>
                  </a:cubicBezTo>
                  <a:cubicBezTo>
                    <a:pt x="538" y="1222"/>
                    <a:pt x="148" y="2076"/>
                    <a:pt x="74" y="2910"/>
                  </a:cubicBezTo>
                  <a:cubicBezTo>
                    <a:pt x="0" y="3838"/>
                    <a:pt x="148" y="4692"/>
                    <a:pt x="464" y="5545"/>
                  </a:cubicBezTo>
                  <a:cubicBezTo>
                    <a:pt x="612" y="6157"/>
                    <a:pt x="761" y="6788"/>
                    <a:pt x="1076" y="7326"/>
                  </a:cubicBezTo>
                  <a:cubicBezTo>
                    <a:pt x="1225" y="7790"/>
                    <a:pt x="1466" y="8569"/>
                    <a:pt x="1930" y="8718"/>
                  </a:cubicBezTo>
                  <a:cubicBezTo>
                    <a:pt x="1997" y="8746"/>
                    <a:pt x="2062" y="8758"/>
                    <a:pt x="2125" y="8758"/>
                  </a:cubicBezTo>
                  <a:cubicBezTo>
                    <a:pt x="2565" y="8758"/>
                    <a:pt x="2906" y="8150"/>
                    <a:pt x="3247" y="7939"/>
                  </a:cubicBezTo>
                  <a:cubicBezTo>
                    <a:pt x="3711" y="7549"/>
                    <a:pt x="4249" y="7252"/>
                    <a:pt x="4713" y="6788"/>
                  </a:cubicBezTo>
                  <a:cubicBezTo>
                    <a:pt x="5566" y="6009"/>
                    <a:pt x="6178" y="4766"/>
                    <a:pt x="6253" y="3616"/>
                  </a:cubicBezTo>
                  <a:cubicBezTo>
                    <a:pt x="6253" y="2372"/>
                    <a:pt x="5715" y="1148"/>
                    <a:pt x="4639" y="443"/>
                  </a:cubicBezTo>
                  <a:cubicBezTo>
                    <a:pt x="4165" y="153"/>
                    <a:pt x="3583" y="1"/>
                    <a:pt x="3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2"/>
            <p:cNvSpPr/>
            <p:nvPr/>
          </p:nvSpPr>
          <p:spPr>
            <a:xfrm>
              <a:off x="4866875" y="3269000"/>
              <a:ext cx="236125" cy="164375"/>
            </a:xfrm>
            <a:custGeom>
              <a:rect b="b" l="l" r="r" t="t"/>
              <a:pathLst>
                <a:path extrusionOk="0" h="6575" w="9445">
                  <a:moveTo>
                    <a:pt x="3241" y="1"/>
                  </a:moveTo>
                  <a:cubicBezTo>
                    <a:pt x="2125" y="1"/>
                    <a:pt x="979" y="672"/>
                    <a:pt x="538" y="1713"/>
                  </a:cubicBezTo>
                  <a:cubicBezTo>
                    <a:pt x="0" y="2789"/>
                    <a:pt x="241" y="4181"/>
                    <a:pt x="928" y="5108"/>
                  </a:cubicBezTo>
                  <a:cubicBezTo>
                    <a:pt x="1707" y="6036"/>
                    <a:pt x="2950" y="6574"/>
                    <a:pt x="4101" y="6574"/>
                  </a:cubicBezTo>
                  <a:cubicBezTo>
                    <a:pt x="4880" y="6500"/>
                    <a:pt x="5641" y="6259"/>
                    <a:pt x="6346" y="6036"/>
                  </a:cubicBezTo>
                  <a:cubicBezTo>
                    <a:pt x="6958" y="5888"/>
                    <a:pt x="7663" y="5646"/>
                    <a:pt x="8275" y="5498"/>
                  </a:cubicBezTo>
                  <a:cubicBezTo>
                    <a:pt x="8350" y="5498"/>
                    <a:pt x="8581" y="5517"/>
                    <a:pt x="8804" y="5517"/>
                  </a:cubicBezTo>
                  <a:cubicBezTo>
                    <a:pt x="9027" y="5517"/>
                    <a:pt x="9240" y="5498"/>
                    <a:pt x="9277" y="5424"/>
                  </a:cubicBezTo>
                  <a:cubicBezTo>
                    <a:pt x="9444" y="5257"/>
                    <a:pt x="9055" y="4867"/>
                    <a:pt x="8888" y="4719"/>
                  </a:cubicBezTo>
                  <a:cubicBezTo>
                    <a:pt x="8053" y="3568"/>
                    <a:pt x="7125" y="2548"/>
                    <a:pt x="6105" y="1546"/>
                  </a:cubicBezTo>
                  <a:cubicBezTo>
                    <a:pt x="5344" y="860"/>
                    <a:pt x="4490" y="155"/>
                    <a:pt x="3414" y="6"/>
                  </a:cubicBezTo>
                  <a:cubicBezTo>
                    <a:pt x="3357" y="2"/>
                    <a:pt x="3299" y="1"/>
                    <a:pt x="3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2"/>
            <p:cNvSpPr/>
            <p:nvPr/>
          </p:nvSpPr>
          <p:spPr>
            <a:xfrm>
              <a:off x="5551050" y="3479525"/>
              <a:ext cx="178150" cy="209700"/>
            </a:xfrm>
            <a:custGeom>
              <a:rect b="b" l="l" r="r" t="t"/>
              <a:pathLst>
                <a:path extrusionOk="0" h="8388" w="7126">
                  <a:moveTo>
                    <a:pt x="3649" y="1"/>
                  </a:moveTo>
                  <a:cubicBezTo>
                    <a:pt x="2625" y="1"/>
                    <a:pt x="1584" y="458"/>
                    <a:pt x="928" y="1252"/>
                  </a:cubicBezTo>
                  <a:cubicBezTo>
                    <a:pt x="167" y="2328"/>
                    <a:pt x="0" y="3794"/>
                    <a:pt x="316" y="5111"/>
                  </a:cubicBezTo>
                  <a:cubicBezTo>
                    <a:pt x="631" y="6113"/>
                    <a:pt x="1095" y="7356"/>
                    <a:pt x="1782" y="8135"/>
                  </a:cubicBezTo>
                  <a:cubicBezTo>
                    <a:pt x="1949" y="8314"/>
                    <a:pt x="2136" y="8387"/>
                    <a:pt x="2335" y="8387"/>
                  </a:cubicBezTo>
                  <a:cubicBezTo>
                    <a:pt x="3062" y="8387"/>
                    <a:pt x="3937" y="7405"/>
                    <a:pt x="4490" y="7040"/>
                  </a:cubicBezTo>
                  <a:cubicBezTo>
                    <a:pt x="5270" y="6428"/>
                    <a:pt x="6105" y="5816"/>
                    <a:pt x="6569" y="4888"/>
                  </a:cubicBezTo>
                  <a:cubicBezTo>
                    <a:pt x="7125" y="3961"/>
                    <a:pt x="7125" y="2717"/>
                    <a:pt x="6569" y="1716"/>
                  </a:cubicBezTo>
                  <a:cubicBezTo>
                    <a:pt x="6030" y="788"/>
                    <a:pt x="4954" y="83"/>
                    <a:pt x="3878" y="9"/>
                  </a:cubicBezTo>
                  <a:cubicBezTo>
                    <a:pt x="3802" y="3"/>
                    <a:pt x="3725" y="1"/>
                    <a:pt x="3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2"/>
            <p:cNvSpPr/>
            <p:nvPr/>
          </p:nvSpPr>
          <p:spPr>
            <a:xfrm>
              <a:off x="5023650" y="3628350"/>
              <a:ext cx="247250" cy="161050"/>
            </a:xfrm>
            <a:custGeom>
              <a:rect b="b" l="l" r="r" t="t"/>
              <a:pathLst>
                <a:path extrusionOk="0" h="6442" w="9890">
                  <a:moveTo>
                    <a:pt x="4042" y="0"/>
                  </a:moveTo>
                  <a:cubicBezTo>
                    <a:pt x="3931" y="0"/>
                    <a:pt x="3821" y="4"/>
                    <a:pt x="3711" y="11"/>
                  </a:cubicBezTo>
                  <a:cubicBezTo>
                    <a:pt x="2617" y="86"/>
                    <a:pt x="1466" y="624"/>
                    <a:pt x="854" y="1551"/>
                  </a:cubicBezTo>
                  <a:cubicBezTo>
                    <a:pt x="149" y="2405"/>
                    <a:pt x="1" y="3722"/>
                    <a:pt x="539" y="4650"/>
                  </a:cubicBezTo>
                  <a:cubicBezTo>
                    <a:pt x="1077" y="5503"/>
                    <a:pt x="1930" y="5967"/>
                    <a:pt x="2858" y="6190"/>
                  </a:cubicBezTo>
                  <a:cubicBezTo>
                    <a:pt x="3399" y="6359"/>
                    <a:pt x="3968" y="6441"/>
                    <a:pt x="4545" y="6441"/>
                  </a:cubicBezTo>
                  <a:cubicBezTo>
                    <a:pt x="5294" y="6441"/>
                    <a:pt x="6058" y="6303"/>
                    <a:pt x="6791" y="6041"/>
                  </a:cubicBezTo>
                  <a:cubicBezTo>
                    <a:pt x="7422" y="5800"/>
                    <a:pt x="7960" y="5503"/>
                    <a:pt x="8498" y="5114"/>
                  </a:cubicBezTo>
                  <a:cubicBezTo>
                    <a:pt x="8888" y="4798"/>
                    <a:pt x="9741" y="4112"/>
                    <a:pt x="9816" y="3574"/>
                  </a:cubicBezTo>
                  <a:cubicBezTo>
                    <a:pt x="9890" y="3110"/>
                    <a:pt x="9036" y="2331"/>
                    <a:pt x="8647" y="2015"/>
                  </a:cubicBezTo>
                  <a:cubicBezTo>
                    <a:pt x="8109" y="1551"/>
                    <a:pt x="7571" y="1162"/>
                    <a:pt x="6958" y="791"/>
                  </a:cubicBezTo>
                  <a:cubicBezTo>
                    <a:pt x="6058" y="291"/>
                    <a:pt x="5023" y="0"/>
                    <a:pt x="4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2"/>
            <p:cNvSpPr/>
            <p:nvPr/>
          </p:nvSpPr>
          <p:spPr>
            <a:xfrm>
              <a:off x="5640100" y="3845975"/>
              <a:ext cx="166100" cy="197725"/>
            </a:xfrm>
            <a:custGeom>
              <a:rect b="b" l="l" r="r" t="t"/>
              <a:pathLst>
                <a:path extrusionOk="0" h="7909" w="6644">
                  <a:moveTo>
                    <a:pt x="3119" y="0"/>
                  </a:moveTo>
                  <a:cubicBezTo>
                    <a:pt x="2566" y="0"/>
                    <a:pt x="2019" y="156"/>
                    <a:pt x="1541" y="509"/>
                  </a:cubicBezTo>
                  <a:cubicBezTo>
                    <a:pt x="780" y="973"/>
                    <a:pt x="316" y="1901"/>
                    <a:pt x="149" y="2754"/>
                  </a:cubicBezTo>
                  <a:cubicBezTo>
                    <a:pt x="1" y="3682"/>
                    <a:pt x="75" y="4609"/>
                    <a:pt x="149" y="5537"/>
                  </a:cubicBezTo>
                  <a:cubicBezTo>
                    <a:pt x="223" y="6149"/>
                    <a:pt x="223" y="6929"/>
                    <a:pt x="465" y="7467"/>
                  </a:cubicBezTo>
                  <a:cubicBezTo>
                    <a:pt x="610" y="7818"/>
                    <a:pt x="857" y="7908"/>
                    <a:pt x="1166" y="7908"/>
                  </a:cubicBezTo>
                  <a:cubicBezTo>
                    <a:pt x="1331" y="7908"/>
                    <a:pt x="1514" y="7882"/>
                    <a:pt x="1708" y="7856"/>
                  </a:cubicBezTo>
                  <a:cubicBezTo>
                    <a:pt x="2932" y="7615"/>
                    <a:pt x="4491" y="7856"/>
                    <a:pt x="5493" y="7003"/>
                  </a:cubicBezTo>
                  <a:cubicBezTo>
                    <a:pt x="5957" y="6539"/>
                    <a:pt x="6179" y="6001"/>
                    <a:pt x="6346" y="5370"/>
                  </a:cubicBezTo>
                  <a:cubicBezTo>
                    <a:pt x="6569" y="4443"/>
                    <a:pt x="6643" y="3366"/>
                    <a:pt x="6253" y="2439"/>
                  </a:cubicBezTo>
                  <a:cubicBezTo>
                    <a:pt x="5957" y="1511"/>
                    <a:pt x="5252" y="732"/>
                    <a:pt x="4398" y="268"/>
                  </a:cubicBezTo>
                  <a:cubicBezTo>
                    <a:pt x="3990" y="96"/>
                    <a:pt x="3553" y="0"/>
                    <a:pt x="31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2"/>
            <p:cNvSpPr/>
            <p:nvPr/>
          </p:nvSpPr>
          <p:spPr>
            <a:xfrm>
              <a:off x="5214750" y="3848150"/>
              <a:ext cx="185575" cy="194125"/>
            </a:xfrm>
            <a:custGeom>
              <a:rect b="b" l="l" r="r" t="t"/>
              <a:pathLst>
                <a:path extrusionOk="0" h="7765" w="7423">
                  <a:moveTo>
                    <a:pt x="3338" y="0"/>
                  </a:moveTo>
                  <a:cubicBezTo>
                    <a:pt x="3048" y="0"/>
                    <a:pt x="2762" y="33"/>
                    <a:pt x="2487" y="107"/>
                  </a:cubicBezTo>
                  <a:cubicBezTo>
                    <a:pt x="1634" y="348"/>
                    <a:pt x="854" y="960"/>
                    <a:pt x="465" y="1739"/>
                  </a:cubicBezTo>
                  <a:cubicBezTo>
                    <a:pt x="1" y="2741"/>
                    <a:pt x="242" y="3892"/>
                    <a:pt x="780" y="4894"/>
                  </a:cubicBezTo>
                  <a:cubicBezTo>
                    <a:pt x="1318" y="5914"/>
                    <a:pt x="2394" y="6990"/>
                    <a:pt x="3322" y="7602"/>
                  </a:cubicBezTo>
                  <a:cubicBezTo>
                    <a:pt x="3509" y="7715"/>
                    <a:pt x="3689" y="7764"/>
                    <a:pt x="3863" y="7764"/>
                  </a:cubicBezTo>
                  <a:cubicBezTo>
                    <a:pt x="4779" y="7764"/>
                    <a:pt x="5516" y="6402"/>
                    <a:pt x="6031" y="5747"/>
                  </a:cubicBezTo>
                  <a:cubicBezTo>
                    <a:pt x="6662" y="5061"/>
                    <a:pt x="7274" y="4281"/>
                    <a:pt x="7348" y="3354"/>
                  </a:cubicBezTo>
                  <a:cubicBezTo>
                    <a:pt x="7422" y="2667"/>
                    <a:pt x="7125" y="1962"/>
                    <a:pt x="6736" y="1498"/>
                  </a:cubicBezTo>
                  <a:cubicBezTo>
                    <a:pt x="6272" y="960"/>
                    <a:pt x="5734" y="571"/>
                    <a:pt x="5103" y="348"/>
                  </a:cubicBezTo>
                  <a:cubicBezTo>
                    <a:pt x="4531" y="137"/>
                    <a:pt x="3926" y="0"/>
                    <a:pt x="33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2"/>
            <p:cNvSpPr/>
            <p:nvPr/>
          </p:nvSpPr>
          <p:spPr>
            <a:xfrm>
              <a:off x="5077450" y="4018425"/>
              <a:ext cx="178150" cy="228025"/>
            </a:xfrm>
            <a:custGeom>
              <a:rect b="b" l="l" r="r" t="t"/>
              <a:pathLst>
                <a:path extrusionOk="0" h="9121" w="7126">
                  <a:moveTo>
                    <a:pt x="3602" y="1"/>
                  </a:moveTo>
                  <a:cubicBezTo>
                    <a:pt x="3458" y="1"/>
                    <a:pt x="3315" y="11"/>
                    <a:pt x="3174" y="31"/>
                  </a:cubicBezTo>
                  <a:cubicBezTo>
                    <a:pt x="1949" y="179"/>
                    <a:pt x="854" y="1033"/>
                    <a:pt x="390" y="2183"/>
                  </a:cubicBezTo>
                  <a:cubicBezTo>
                    <a:pt x="1" y="3185"/>
                    <a:pt x="168" y="4354"/>
                    <a:pt x="557" y="5430"/>
                  </a:cubicBezTo>
                  <a:cubicBezTo>
                    <a:pt x="1021" y="6673"/>
                    <a:pt x="1856" y="7749"/>
                    <a:pt x="2951" y="8528"/>
                  </a:cubicBezTo>
                  <a:cubicBezTo>
                    <a:pt x="3226" y="8686"/>
                    <a:pt x="3686" y="9121"/>
                    <a:pt x="4018" y="9121"/>
                  </a:cubicBezTo>
                  <a:cubicBezTo>
                    <a:pt x="4156" y="9121"/>
                    <a:pt x="4272" y="9045"/>
                    <a:pt x="4342" y="8844"/>
                  </a:cubicBezTo>
                  <a:cubicBezTo>
                    <a:pt x="4417" y="8528"/>
                    <a:pt x="4417" y="8213"/>
                    <a:pt x="4565" y="7916"/>
                  </a:cubicBezTo>
                  <a:cubicBezTo>
                    <a:pt x="4639" y="7526"/>
                    <a:pt x="4880" y="7211"/>
                    <a:pt x="5103" y="6896"/>
                  </a:cubicBezTo>
                  <a:cubicBezTo>
                    <a:pt x="5567" y="6209"/>
                    <a:pt x="6198" y="5671"/>
                    <a:pt x="6587" y="4892"/>
                  </a:cubicBezTo>
                  <a:cubicBezTo>
                    <a:pt x="7126" y="3816"/>
                    <a:pt x="7051" y="2424"/>
                    <a:pt x="6346" y="1422"/>
                  </a:cubicBezTo>
                  <a:cubicBezTo>
                    <a:pt x="5743" y="525"/>
                    <a:pt x="4651" y="1"/>
                    <a:pt x="36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2"/>
            <p:cNvSpPr/>
            <p:nvPr/>
          </p:nvSpPr>
          <p:spPr>
            <a:xfrm>
              <a:off x="5535750" y="4279750"/>
              <a:ext cx="193450" cy="146550"/>
            </a:xfrm>
            <a:custGeom>
              <a:rect b="b" l="l" r="r" t="t"/>
              <a:pathLst>
                <a:path extrusionOk="0" h="5862" w="7738">
                  <a:moveTo>
                    <a:pt x="4274" y="0"/>
                  </a:moveTo>
                  <a:cubicBezTo>
                    <a:pt x="4216" y="0"/>
                    <a:pt x="4159" y="2"/>
                    <a:pt x="4101" y="5"/>
                  </a:cubicBezTo>
                  <a:cubicBezTo>
                    <a:pt x="2857" y="79"/>
                    <a:pt x="1707" y="858"/>
                    <a:pt x="1076" y="2009"/>
                  </a:cubicBezTo>
                  <a:cubicBezTo>
                    <a:pt x="854" y="2565"/>
                    <a:pt x="612" y="3104"/>
                    <a:pt x="464" y="3716"/>
                  </a:cubicBezTo>
                  <a:cubicBezTo>
                    <a:pt x="390" y="4180"/>
                    <a:pt x="0" y="4792"/>
                    <a:pt x="0" y="5349"/>
                  </a:cubicBezTo>
                  <a:cubicBezTo>
                    <a:pt x="0" y="5759"/>
                    <a:pt x="176" y="5861"/>
                    <a:pt x="454" y="5861"/>
                  </a:cubicBezTo>
                  <a:cubicBezTo>
                    <a:pt x="590" y="5861"/>
                    <a:pt x="751" y="5837"/>
                    <a:pt x="928" y="5812"/>
                  </a:cubicBezTo>
                  <a:cubicBezTo>
                    <a:pt x="1234" y="5766"/>
                    <a:pt x="1563" y="5743"/>
                    <a:pt x="1893" y="5743"/>
                  </a:cubicBezTo>
                  <a:cubicBezTo>
                    <a:pt x="2222" y="5743"/>
                    <a:pt x="2551" y="5766"/>
                    <a:pt x="2857" y="5812"/>
                  </a:cubicBezTo>
                  <a:cubicBezTo>
                    <a:pt x="3241" y="5835"/>
                    <a:pt x="3632" y="5858"/>
                    <a:pt x="4016" y="5858"/>
                  </a:cubicBezTo>
                  <a:cubicBezTo>
                    <a:pt x="4877" y="5858"/>
                    <a:pt x="5704" y="5743"/>
                    <a:pt x="6346" y="5256"/>
                  </a:cubicBezTo>
                  <a:cubicBezTo>
                    <a:pt x="7348" y="4495"/>
                    <a:pt x="7737" y="2937"/>
                    <a:pt x="7181" y="1860"/>
                  </a:cubicBezTo>
                  <a:cubicBezTo>
                    <a:pt x="6666" y="761"/>
                    <a:pt x="5524" y="0"/>
                    <a:pt x="4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2"/>
            <p:cNvSpPr/>
            <p:nvPr/>
          </p:nvSpPr>
          <p:spPr>
            <a:xfrm>
              <a:off x="5012050" y="3147150"/>
              <a:ext cx="537175" cy="1469025"/>
            </a:xfrm>
            <a:custGeom>
              <a:rect b="b" l="l" r="r" t="t"/>
              <a:pathLst>
                <a:path extrusionOk="0" h="58761" w="21487">
                  <a:moveTo>
                    <a:pt x="4472" y="0"/>
                  </a:moveTo>
                  <a:cubicBezTo>
                    <a:pt x="4324" y="0"/>
                    <a:pt x="4175" y="167"/>
                    <a:pt x="4175" y="316"/>
                  </a:cubicBezTo>
                  <a:cubicBezTo>
                    <a:pt x="3934" y="3563"/>
                    <a:pt x="5400" y="7051"/>
                    <a:pt x="8573" y="10595"/>
                  </a:cubicBezTo>
                  <a:cubicBezTo>
                    <a:pt x="9500" y="11597"/>
                    <a:pt x="10502" y="12617"/>
                    <a:pt x="11430" y="13545"/>
                  </a:cubicBezTo>
                  <a:cubicBezTo>
                    <a:pt x="13137" y="15159"/>
                    <a:pt x="14844" y="16866"/>
                    <a:pt x="16161" y="18870"/>
                  </a:cubicBezTo>
                  <a:cubicBezTo>
                    <a:pt x="20410" y="25048"/>
                    <a:pt x="20800" y="33954"/>
                    <a:pt x="17163" y="41672"/>
                  </a:cubicBezTo>
                  <a:cubicBezTo>
                    <a:pt x="13137" y="49873"/>
                    <a:pt x="5715" y="55198"/>
                    <a:pt x="223" y="58223"/>
                  </a:cubicBezTo>
                  <a:cubicBezTo>
                    <a:pt x="75" y="58297"/>
                    <a:pt x="1" y="58445"/>
                    <a:pt x="75" y="58612"/>
                  </a:cubicBezTo>
                  <a:cubicBezTo>
                    <a:pt x="149" y="58686"/>
                    <a:pt x="223" y="58761"/>
                    <a:pt x="390" y="58761"/>
                  </a:cubicBezTo>
                  <a:lnTo>
                    <a:pt x="539" y="58761"/>
                  </a:lnTo>
                  <a:cubicBezTo>
                    <a:pt x="6105" y="55662"/>
                    <a:pt x="13675" y="50263"/>
                    <a:pt x="17701" y="41914"/>
                  </a:cubicBezTo>
                  <a:cubicBezTo>
                    <a:pt x="21486" y="34028"/>
                    <a:pt x="21097" y="24826"/>
                    <a:pt x="16699" y="18480"/>
                  </a:cubicBezTo>
                  <a:cubicBezTo>
                    <a:pt x="15308" y="16476"/>
                    <a:pt x="13601" y="14769"/>
                    <a:pt x="11894" y="13081"/>
                  </a:cubicBezTo>
                  <a:cubicBezTo>
                    <a:pt x="10966" y="12153"/>
                    <a:pt x="9964" y="11226"/>
                    <a:pt x="9036" y="10205"/>
                  </a:cubicBezTo>
                  <a:cubicBezTo>
                    <a:pt x="6031" y="6735"/>
                    <a:pt x="4565" y="3489"/>
                    <a:pt x="4788" y="390"/>
                  </a:cubicBezTo>
                  <a:cubicBezTo>
                    <a:pt x="4788" y="167"/>
                    <a:pt x="4639" y="0"/>
                    <a:pt x="44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2"/>
            <p:cNvSpPr/>
            <p:nvPr/>
          </p:nvSpPr>
          <p:spPr>
            <a:xfrm>
              <a:off x="4975400" y="3359825"/>
              <a:ext cx="332150" cy="127800"/>
            </a:xfrm>
            <a:custGeom>
              <a:rect b="b" l="l" r="r" t="t"/>
              <a:pathLst>
                <a:path extrusionOk="0" h="5112" w="13286">
                  <a:moveTo>
                    <a:pt x="641" y="0"/>
                  </a:moveTo>
                  <a:cubicBezTo>
                    <a:pt x="526" y="0"/>
                    <a:pt x="412" y="4"/>
                    <a:pt x="298" y="10"/>
                  </a:cubicBezTo>
                  <a:cubicBezTo>
                    <a:pt x="149" y="10"/>
                    <a:pt x="1" y="158"/>
                    <a:pt x="75" y="307"/>
                  </a:cubicBezTo>
                  <a:cubicBezTo>
                    <a:pt x="75" y="473"/>
                    <a:pt x="224" y="622"/>
                    <a:pt x="372" y="622"/>
                  </a:cubicBezTo>
                  <a:cubicBezTo>
                    <a:pt x="471" y="616"/>
                    <a:pt x="570" y="613"/>
                    <a:pt x="670" y="613"/>
                  </a:cubicBezTo>
                  <a:cubicBezTo>
                    <a:pt x="1826" y="613"/>
                    <a:pt x="3055" y="1011"/>
                    <a:pt x="4472" y="1865"/>
                  </a:cubicBezTo>
                  <a:cubicBezTo>
                    <a:pt x="5010" y="2162"/>
                    <a:pt x="5567" y="2477"/>
                    <a:pt x="6105" y="2793"/>
                  </a:cubicBezTo>
                  <a:cubicBezTo>
                    <a:pt x="6792" y="3331"/>
                    <a:pt x="7571" y="3795"/>
                    <a:pt x="8424" y="4184"/>
                  </a:cubicBezTo>
                  <a:cubicBezTo>
                    <a:pt x="9575" y="4797"/>
                    <a:pt x="10744" y="5112"/>
                    <a:pt x="11820" y="5112"/>
                  </a:cubicBezTo>
                  <a:cubicBezTo>
                    <a:pt x="12209" y="5112"/>
                    <a:pt x="12673" y="5112"/>
                    <a:pt x="12989" y="4945"/>
                  </a:cubicBezTo>
                  <a:cubicBezTo>
                    <a:pt x="13211" y="4945"/>
                    <a:pt x="13286" y="4797"/>
                    <a:pt x="13211" y="4648"/>
                  </a:cubicBezTo>
                  <a:cubicBezTo>
                    <a:pt x="13211" y="4466"/>
                    <a:pt x="13127" y="4379"/>
                    <a:pt x="13014" y="4379"/>
                  </a:cubicBezTo>
                  <a:cubicBezTo>
                    <a:pt x="12977" y="4379"/>
                    <a:pt x="12937" y="4389"/>
                    <a:pt x="12896" y="4407"/>
                  </a:cubicBezTo>
                  <a:cubicBezTo>
                    <a:pt x="12579" y="4472"/>
                    <a:pt x="12258" y="4501"/>
                    <a:pt x="11940" y="4501"/>
                  </a:cubicBezTo>
                  <a:cubicBezTo>
                    <a:pt x="10713" y="4501"/>
                    <a:pt x="9516" y="4073"/>
                    <a:pt x="8647" y="3646"/>
                  </a:cubicBezTo>
                  <a:cubicBezTo>
                    <a:pt x="7886" y="3257"/>
                    <a:pt x="7181" y="2793"/>
                    <a:pt x="6402" y="2329"/>
                  </a:cubicBezTo>
                  <a:cubicBezTo>
                    <a:pt x="5864" y="1939"/>
                    <a:pt x="5326" y="1624"/>
                    <a:pt x="4788" y="1327"/>
                  </a:cubicBezTo>
                  <a:cubicBezTo>
                    <a:pt x="3289" y="390"/>
                    <a:pt x="1930"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2"/>
            <p:cNvSpPr/>
            <p:nvPr/>
          </p:nvSpPr>
          <p:spPr>
            <a:xfrm>
              <a:off x="5398450" y="3228275"/>
              <a:ext cx="61700" cy="363725"/>
            </a:xfrm>
            <a:custGeom>
              <a:rect b="b" l="l" r="r" t="t"/>
              <a:pathLst>
                <a:path extrusionOk="0" h="14549" w="2468">
                  <a:moveTo>
                    <a:pt x="2189" y="1"/>
                  </a:moveTo>
                  <a:cubicBezTo>
                    <a:pt x="2133" y="1"/>
                    <a:pt x="2070" y="29"/>
                    <a:pt x="2004" y="95"/>
                  </a:cubicBezTo>
                  <a:cubicBezTo>
                    <a:pt x="1076" y="633"/>
                    <a:pt x="538" y="1635"/>
                    <a:pt x="390" y="2952"/>
                  </a:cubicBezTo>
                  <a:cubicBezTo>
                    <a:pt x="316" y="3806"/>
                    <a:pt x="390" y="4641"/>
                    <a:pt x="538" y="5494"/>
                  </a:cubicBezTo>
                  <a:cubicBezTo>
                    <a:pt x="538" y="5735"/>
                    <a:pt x="538" y="5884"/>
                    <a:pt x="612" y="6125"/>
                  </a:cubicBezTo>
                  <a:cubicBezTo>
                    <a:pt x="928" y="8815"/>
                    <a:pt x="705" y="11524"/>
                    <a:pt x="74" y="14159"/>
                  </a:cubicBezTo>
                  <a:cubicBezTo>
                    <a:pt x="0" y="14307"/>
                    <a:pt x="149" y="14549"/>
                    <a:pt x="316" y="14549"/>
                  </a:cubicBezTo>
                  <a:lnTo>
                    <a:pt x="390" y="14549"/>
                  </a:lnTo>
                  <a:cubicBezTo>
                    <a:pt x="538" y="14549"/>
                    <a:pt x="612" y="14474"/>
                    <a:pt x="705" y="14307"/>
                  </a:cubicBezTo>
                  <a:cubicBezTo>
                    <a:pt x="1317" y="11599"/>
                    <a:pt x="1540" y="8815"/>
                    <a:pt x="1243" y="6032"/>
                  </a:cubicBezTo>
                  <a:cubicBezTo>
                    <a:pt x="1169" y="5810"/>
                    <a:pt x="1169" y="5661"/>
                    <a:pt x="1169" y="5420"/>
                  </a:cubicBezTo>
                  <a:cubicBezTo>
                    <a:pt x="1002" y="4641"/>
                    <a:pt x="928" y="3806"/>
                    <a:pt x="1002" y="3027"/>
                  </a:cubicBezTo>
                  <a:cubicBezTo>
                    <a:pt x="1076" y="1951"/>
                    <a:pt x="1633" y="1023"/>
                    <a:pt x="2319" y="633"/>
                  </a:cubicBezTo>
                  <a:cubicBezTo>
                    <a:pt x="2468" y="466"/>
                    <a:pt x="2468" y="318"/>
                    <a:pt x="2394" y="169"/>
                  </a:cubicBezTo>
                  <a:cubicBezTo>
                    <a:pt x="2349" y="68"/>
                    <a:pt x="2276" y="1"/>
                    <a:pt x="2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2"/>
            <p:cNvSpPr/>
            <p:nvPr/>
          </p:nvSpPr>
          <p:spPr>
            <a:xfrm>
              <a:off x="5133575" y="3682825"/>
              <a:ext cx="379000" cy="158275"/>
            </a:xfrm>
            <a:custGeom>
              <a:rect b="b" l="l" r="r" t="t"/>
              <a:pathLst>
                <a:path extrusionOk="0" h="6331" w="15160">
                  <a:moveTo>
                    <a:pt x="1288" y="0"/>
                  </a:moveTo>
                  <a:cubicBezTo>
                    <a:pt x="932" y="0"/>
                    <a:pt x="583" y="26"/>
                    <a:pt x="242" y="77"/>
                  </a:cubicBezTo>
                  <a:cubicBezTo>
                    <a:pt x="75" y="77"/>
                    <a:pt x="1" y="226"/>
                    <a:pt x="1" y="467"/>
                  </a:cubicBezTo>
                  <a:cubicBezTo>
                    <a:pt x="1" y="615"/>
                    <a:pt x="168" y="690"/>
                    <a:pt x="390" y="690"/>
                  </a:cubicBezTo>
                  <a:cubicBezTo>
                    <a:pt x="667" y="648"/>
                    <a:pt x="949" y="627"/>
                    <a:pt x="1238" y="627"/>
                  </a:cubicBezTo>
                  <a:cubicBezTo>
                    <a:pt x="2477" y="627"/>
                    <a:pt x="3825" y="1013"/>
                    <a:pt x="5270" y="1766"/>
                  </a:cubicBezTo>
                  <a:cubicBezTo>
                    <a:pt x="6198" y="2230"/>
                    <a:pt x="7126" y="2860"/>
                    <a:pt x="7960" y="3399"/>
                  </a:cubicBezTo>
                  <a:cubicBezTo>
                    <a:pt x="8517" y="3788"/>
                    <a:pt x="9129" y="4178"/>
                    <a:pt x="9742" y="4549"/>
                  </a:cubicBezTo>
                  <a:cubicBezTo>
                    <a:pt x="11671" y="5718"/>
                    <a:pt x="13304" y="6330"/>
                    <a:pt x="14844" y="6330"/>
                  </a:cubicBezTo>
                  <a:cubicBezTo>
                    <a:pt x="15011" y="6330"/>
                    <a:pt x="15159" y="6182"/>
                    <a:pt x="15159" y="6033"/>
                  </a:cubicBezTo>
                  <a:cubicBezTo>
                    <a:pt x="15159" y="5866"/>
                    <a:pt x="15011" y="5718"/>
                    <a:pt x="14844" y="5718"/>
                  </a:cubicBezTo>
                  <a:cubicBezTo>
                    <a:pt x="13378" y="5644"/>
                    <a:pt x="11912" y="5180"/>
                    <a:pt x="10057" y="4011"/>
                  </a:cubicBezTo>
                  <a:cubicBezTo>
                    <a:pt x="9445" y="3714"/>
                    <a:pt x="8888" y="3324"/>
                    <a:pt x="8276" y="2935"/>
                  </a:cubicBezTo>
                  <a:cubicBezTo>
                    <a:pt x="7422" y="2322"/>
                    <a:pt x="6495" y="1692"/>
                    <a:pt x="5567" y="1153"/>
                  </a:cubicBezTo>
                  <a:cubicBezTo>
                    <a:pt x="4045" y="363"/>
                    <a:pt x="2616" y="0"/>
                    <a:pt x="1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2"/>
            <p:cNvSpPr/>
            <p:nvPr/>
          </p:nvSpPr>
          <p:spPr>
            <a:xfrm>
              <a:off x="5508825" y="3567400"/>
              <a:ext cx="154500" cy="329825"/>
            </a:xfrm>
            <a:custGeom>
              <a:rect b="b" l="l" r="r" t="t"/>
              <a:pathLst>
                <a:path extrusionOk="0" h="13193" w="6180">
                  <a:moveTo>
                    <a:pt x="5839" y="0"/>
                  </a:moveTo>
                  <a:cubicBezTo>
                    <a:pt x="5753" y="0"/>
                    <a:pt x="5679" y="19"/>
                    <a:pt x="5641" y="56"/>
                  </a:cubicBezTo>
                  <a:cubicBezTo>
                    <a:pt x="4639" y="1058"/>
                    <a:pt x="4009" y="2524"/>
                    <a:pt x="3712" y="4527"/>
                  </a:cubicBezTo>
                  <a:cubicBezTo>
                    <a:pt x="3545" y="4991"/>
                    <a:pt x="3471" y="5548"/>
                    <a:pt x="3396" y="6086"/>
                  </a:cubicBezTo>
                  <a:cubicBezTo>
                    <a:pt x="3248" y="7088"/>
                    <a:pt x="3081" y="8090"/>
                    <a:pt x="2858" y="9092"/>
                  </a:cubicBezTo>
                  <a:cubicBezTo>
                    <a:pt x="2543" y="10094"/>
                    <a:pt x="1764" y="11801"/>
                    <a:pt x="224" y="12580"/>
                  </a:cubicBezTo>
                  <a:cubicBezTo>
                    <a:pt x="75" y="12654"/>
                    <a:pt x="1" y="12877"/>
                    <a:pt x="75" y="13044"/>
                  </a:cubicBezTo>
                  <a:cubicBezTo>
                    <a:pt x="149" y="13118"/>
                    <a:pt x="224" y="13192"/>
                    <a:pt x="372" y="13192"/>
                  </a:cubicBezTo>
                  <a:lnTo>
                    <a:pt x="465" y="13192"/>
                  </a:lnTo>
                  <a:cubicBezTo>
                    <a:pt x="1764" y="12506"/>
                    <a:pt x="2858" y="11114"/>
                    <a:pt x="3396" y="9333"/>
                  </a:cubicBezTo>
                  <a:cubicBezTo>
                    <a:pt x="3712" y="8238"/>
                    <a:pt x="3860" y="7162"/>
                    <a:pt x="4009" y="6160"/>
                  </a:cubicBezTo>
                  <a:cubicBezTo>
                    <a:pt x="4083" y="5622"/>
                    <a:pt x="4176" y="5158"/>
                    <a:pt x="4324" y="4620"/>
                  </a:cubicBezTo>
                  <a:cubicBezTo>
                    <a:pt x="4639" y="2765"/>
                    <a:pt x="5252" y="1447"/>
                    <a:pt x="6105" y="520"/>
                  </a:cubicBezTo>
                  <a:cubicBezTo>
                    <a:pt x="6179" y="353"/>
                    <a:pt x="6179" y="204"/>
                    <a:pt x="6105" y="56"/>
                  </a:cubicBezTo>
                  <a:cubicBezTo>
                    <a:pt x="6022" y="19"/>
                    <a:pt x="5924" y="0"/>
                    <a:pt x="5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2"/>
            <p:cNvSpPr/>
            <p:nvPr/>
          </p:nvSpPr>
          <p:spPr>
            <a:xfrm>
              <a:off x="5272750" y="3920375"/>
              <a:ext cx="166525" cy="336325"/>
            </a:xfrm>
            <a:custGeom>
              <a:rect b="b" l="l" r="r" t="t"/>
              <a:pathLst>
                <a:path extrusionOk="0" h="13453" w="6661">
                  <a:moveTo>
                    <a:pt x="779" y="1"/>
                  </a:moveTo>
                  <a:cubicBezTo>
                    <a:pt x="631" y="1"/>
                    <a:pt x="464" y="75"/>
                    <a:pt x="464" y="242"/>
                  </a:cubicBezTo>
                  <a:cubicBezTo>
                    <a:pt x="0" y="3173"/>
                    <a:pt x="1095" y="6179"/>
                    <a:pt x="3173" y="8202"/>
                  </a:cubicBezTo>
                  <a:cubicBezTo>
                    <a:pt x="3414" y="8424"/>
                    <a:pt x="3711" y="8665"/>
                    <a:pt x="3952" y="8888"/>
                  </a:cubicBezTo>
                  <a:cubicBezTo>
                    <a:pt x="4490" y="9352"/>
                    <a:pt x="5028" y="9816"/>
                    <a:pt x="5418" y="10354"/>
                  </a:cubicBezTo>
                  <a:cubicBezTo>
                    <a:pt x="5956" y="11133"/>
                    <a:pt x="5956" y="12209"/>
                    <a:pt x="5492" y="12988"/>
                  </a:cubicBezTo>
                  <a:cubicBezTo>
                    <a:pt x="5418" y="13137"/>
                    <a:pt x="5418" y="13304"/>
                    <a:pt x="5566" y="13452"/>
                  </a:cubicBezTo>
                  <a:lnTo>
                    <a:pt x="5733" y="13452"/>
                  </a:lnTo>
                  <a:cubicBezTo>
                    <a:pt x="5882" y="13452"/>
                    <a:pt x="5956" y="13452"/>
                    <a:pt x="6030" y="13304"/>
                  </a:cubicBezTo>
                  <a:cubicBezTo>
                    <a:pt x="6661" y="12302"/>
                    <a:pt x="6568" y="11059"/>
                    <a:pt x="5956" y="10057"/>
                  </a:cubicBezTo>
                  <a:cubicBezTo>
                    <a:pt x="5492" y="9352"/>
                    <a:pt x="4954" y="8888"/>
                    <a:pt x="4342" y="8350"/>
                  </a:cubicBezTo>
                  <a:cubicBezTo>
                    <a:pt x="4100" y="8202"/>
                    <a:pt x="3878" y="7960"/>
                    <a:pt x="3637" y="7738"/>
                  </a:cubicBezTo>
                  <a:cubicBezTo>
                    <a:pt x="1707" y="5882"/>
                    <a:pt x="705" y="3025"/>
                    <a:pt x="1095" y="316"/>
                  </a:cubicBezTo>
                  <a:cubicBezTo>
                    <a:pt x="1095" y="149"/>
                    <a:pt x="928" y="1"/>
                    <a:pt x="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2"/>
            <p:cNvSpPr/>
            <p:nvPr/>
          </p:nvSpPr>
          <p:spPr>
            <a:xfrm>
              <a:off x="5404475" y="3973925"/>
              <a:ext cx="318675" cy="290650"/>
            </a:xfrm>
            <a:custGeom>
              <a:rect b="b" l="l" r="r" t="t"/>
              <a:pathLst>
                <a:path extrusionOk="0" h="11626" w="12747">
                  <a:moveTo>
                    <a:pt x="12404" y="0"/>
                  </a:moveTo>
                  <a:cubicBezTo>
                    <a:pt x="12364" y="0"/>
                    <a:pt x="12323" y="10"/>
                    <a:pt x="12283" y="30"/>
                  </a:cubicBezTo>
                  <a:cubicBezTo>
                    <a:pt x="11207" y="493"/>
                    <a:pt x="10205" y="1495"/>
                    <a:pt x="9426" y="2961"/>
                  </a:cubicBezTo>
                  <a:cubicBezTo>
                    <a:pt x="9110" y="3425"/>
                    <a:pt x="8888" y="3963"/>
                    <a:pt x="8647" y="4501"/>
                  </a:cubicBezTo>
                  <a:cubicBezTo>
                    <a:pt x="8350" y="5206"/>
                    <a:pt x="8034" y="5818"/>
                    <a:pt x="7645" y="6449"/>
                  </a:cubicBezTo>
                  <a:cubicBezTo>
                    <a:pt x="6105" y="8991"/>
                    <a:pt x="3247" y="10772"/>
                    <a:pt x="297" y="10921"/>
                  </a:cubicBezTo>
                  <a:cubicBezTo>
                    <a:pt x="149" y="10995"/>
                    <a:pt x="0" y="11162"/>
                    <a:pt x="0" y="11310"/>
                  </a:cubicBezTo>
                  <a:cubicBezTo>
                    <a:pt x="0" y="11459"/>
                    <a:pt x="149" y="11626"/>
                    <a:pt x="297" y="11626"/>
                  </a:cubicBezTo>
                  <a:cubicBezTo>
                    <a:pt x="3470" y="11385"/>
                    <a:pt x="6494" y="9529"/>
                    <a:pt x="8183" y="6820"/>
                  </a:cubicBezTo>
                  <a:cubicBezTo>
                    <a:pt x="8572" y="6134"/>
                    <a:pt x="8888" y="5429"/>
                    <a:pt x="9185" y="4742"/>
                  </a:cubicBezTo>
                  <a:cubicBezTo>
                    <a:pt x="9426" y="4278"/>
                    <a:pt x="9648" y="3740"/>
                    <a:pt x="9964" y="3276"/>
                  </a:cubicBezTo>
                  <a:cubicBezTo>
                    <a:pt x="10669" y="1885"/>
                    <a:pt x="11504" y="1031"/>
                    <a:pt x="12524" y="642"/>
                  </a:cubicBezTo>
                  <a:cubicBezTo>
                    <a:pt x="12673" y="568"/>
                    <a:pt x="12747" y="419"/>
                    <a:pt x="12673" y="178"/>
                  </a:cubicBezTo>
                  <a:cubicBezTo>
                    <a:pt x="12618" y="69"/>
                    <a:pt x="12514" y="0"/>
                    <a:pt x="12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2"/>
            <p:cNvSpPr/>
            <p:nvPr/>
          </p:nvSpPr>
          <p:spPr>
            <a:xfrm>
              <a:off x="5156775" y="4111025"/>
              <a:ext cx="102525" cy="344650"/>
            </a:xfrm>
            <a:custGeom>
              <a:rect b="b" l="l" r="r" t="t"/>
              <a:pathLst>
                <a:path extrusionOk="0" h="13786" w="4101">
                  <a:moveTo>
                    <a:pt x="1105" y="0"/>
                  </a:moveTo>
                  <a:cubicBezTo>
                    <a:pt x="974" y="0"/>
                    <a:pt x="833" y="79"/>
                    <a:pt x="780" y="186"/>
                  </a:cubicBezTo>
                  <a:cubicBezTo>
                    <a:pt x="1" y="1800"/>
                    <a:pt x="242" y="3581"/>
                    <a:pt x="631" y="4899"/>
                  </a:cubicBezTo>
                  <a:cubicBezTo>
                    <a:pt x="928" y="5975"/>
                    <a:pt x="1392" y="7069"/>
                    <a:pt x="1856" y="8071"/>
                  </a:cubicBezTo>
                  <a:cubicBezTo>
                    <a:pt x="2023" y="8461"/>
                    <a:pt x="2171" y="8758"/>
                    <a:pt x="2320" y="9147"/>
                  </a:cubicBezTo>
                  <a:cubicBezTo>
                    <a:pt x="2858" y="10391"/>
                    <a:pt x="3489" y="11931"/>
                    <a:pt x="3414" y="13489"/>
                  </a:cubicBezTo>
                  <a:cubicBezTo>
                    <a:pt x="3414" y="13638"/>
                    <a:pt x="3563" y="13786"/>
                    <a:pt x="3711" y="13786"/>
                  </a:cubicBezTo>
                  <a:cubicBezTo>
                    <a:pt x="3878" y="13786"/>
                    <a:pt x="4027" y="13638"/>
                    <a:pt x="4027" y="13489"/>
                  </a:cubicBezTo>
                  <a:cubicBezTo>
                    <a:pt x="4101" y="11782"/>
                    <a:pt x="3489" y="10242"/>
                    <a:pt x="2951" y="8925"/>
                  </a:cubicBezTo>
                  <a:cubicBezTo>
                    <a:pt x="2784" y="8535"/>
                    <a:pt x="2635" y="8146"/>
                    <a:pt x="2394" y="7830"/>
                  </a:cubicBezTo>
                  <a:cubicBezTo>
                    <a:pt x="1930" y="6828"/>
                    <a:pt x="1466" y="5752"/>
                    <a:pt x="1169" y="4676"/>
                  </a:cubicBezTo>
                  <a:cubicBezTo>
                    <a:pt x="854" y="3581"/>
                    <a:pt x="631" y="1893"/>
                    <a:pt x="1392" y="409"/>
                  </a:cubicBezTo>
                  <a:cubicBezTo>
                    <a:pt x="1466" y="260"/>
                    <a:pt x="1392" y="112"/>
                    <a:pt x="1244" y="38"/>
                  </a:cubicBezTo>
                  <a:cubicBezTo>
                    <a:pt x="1203" y="12"/>
                    <a:pt x="1154" y="0"/>
                    <a:pt x="1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2"/>
            <p:cNvSpPr/>
            <p:nvPr/>
          </p:nvSpPr>
          <p:spPr>
            <a:xfrm>
              <a:off x="5234250" y="4356600"/>
              <a:ext cx="396150" cy="128300"/>
            </a:xfrm>
            <a:custGeom>
              <a:rect b="b" l="l" r="r" t="t"/>
              <a:pathLst>
                <a:path extrusionOk="0" h="5132" w="15846">
                  <a:moveTo>
                    <a:pt x="15441" y="0"/>
                  </a:moveTo>
                  <a:cubicBezTo>
                    <a:pt x="15393" y="0"/>
                    <a:pt x="15347" y="10"/>
                    <a:pt x="15307" y="30"/>
                  </a:cubicBezTo>
                  <a:cubicBezTo>
                    <a:pt x="14695" y="419"/>
                    <a:pt x="13990" y="883"/>
                    <a:pt x="13377" y="1254"/>
                  </a:cubicBezTo>
                  <a:cubicBezTo>
                    <a:pt x="12283" y="2033"/>
                    <a:pt x="11132" y="2813"/>
                    <a:pt x="9889" y="3351"/>
                  </a:cubicBezTo>
                  <a:cubicBezTo>
                    <a:pt x="8294" y="4108"/>
                    <a:pt x="6534" y="4497"/>
                    <a:pt x="4776" y="4497"/>
                  </a:cubicBezTo>
                  <a:cubicBezTo>
                    <a:pt x="3304" y="4497"/>
                    <a:pt x="1834" y="4224"/>
                    <a:pt x="464" y="3666"/>
                  </a:cubicBezTo>
                  <a:cubicBezTo>
                    <a:pt x="315" y="3666"/>
                    <a:pt x="74" y="3740"/>
                    <a:pt x="74" y="3889"/>
                  </a:cubicBezTo>
                  <a:cubicBezTo>
                    <a:pt x="0" y="4037"/>
                    <a:pt x="74" y="4204"/>
                    <a:pt x="223" y="4278"/>
                  </a:cubicBezTo>
                  <a:cubicBezTo>
                    <a:pt x="1707" y="4816"/>
                    <a:pt x="3247" y="5132"/>
                    <a:pt x="4787" y="5132"/>
                  </a:cubicBezTo>
                  <a:cubicBezTo>
                    <a:pt x="6642" y="5132"/>
                    <a:pt x="8498" y="4742"/>
                    <a:pt x="10205" y="3963"/>
                  </a:cubicBezTo>
                  <a:cubicBezTo>
                    <a:pt x="11448" y="3351"/>
                    <a:pt x="12598" y="2571"/>
                    <a:pt x="13767" y="1811"/>
                  </a:cubicBezTo>
                  <a:cubicBezTo>
                    <a:pt x="14379" y="1421"/>
                    <a:pt x="14992" y="957"/>
                    <a:pt x="15697" y="568"/>
                  </a:cubicBezTo>
                  <a:cubicBezTo>
                    <a:pt x="15845" y="493"/>
                    <a:pt x="15845" y="252"/>
                    <a:pt x="15771" y="178"/>
                  </a:cubicBezTo>
                  <a:cubicBezTo>
                    <a:pt x="15717" y="69"/>
                    <a:pt x="15573" y="0"/>
                    <a:pt x="15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63"/>
          <p:cNvSpPr txBox="1"/>
          <p:nvPr>
            <p:ph type="title"/>
          </p:nvPr>
        </p:nvSpPr>
        <p:spPr>
          <a:xfrm>
            <a:off x="4732450" y="1897075"/>
            <a:ext cx="3225900" cy="63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Tablet app</a:t>
            </a:r>
            <a:endParaRPr/>
          </a:p>
        </p:txBody>
      </p:sp>
      <p:sp>
        <p:nvSpPr>
          <p:cNvPr id="1775" name="Google Shape;1775;p63"/>
          <p:cNvSpPr txBox="1"/>
          <p:nvPr>
            <p:ph idx="1" type="subTitle"/>
          </p:nvPr>
        </p:nvSpPr>
        <p:spPr>
          <a:xfrm>
            <a:off x="4732450" y="2600768"/>
            <a:ext cx="3225900" cy="7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1776" name="Google Shape;1776;p63"/>
          <p:cNvSpPr/>
          <p:nvPr/>
        </p:nvSpPr>
        <p:spPr>
          <a:xfrm>
            <a:off x="2042950" y="1290025"/>
            <a:ext cx="1975400" cy="2563442"/>
          </a:xfrm>
          <a:custGeom>
            <a:rect b="b" l="l" r="r" t="t"/>
            <a:pathLst>
              <a:path extrusionOk="0" h="80189" w="61794">
                <a:moveTo>
                  <a:pt x="55456" y="7079"/>
                </a:moveTo>
                <a:lnTo>
                  <a:pt x="55456" y="73399"/>
                </a:lnTo>
                <a:lnTo>
                  <a:pt x="6120" y="73399"/>
                </a:lnTo>
                <a:lnTo>
                  <a:pt x="6120" y="7079"/>
                </a:lnTo>
                <a:close/>
                <a:moveTo>
                  <a:pt x="3241" y="0"/>
                </a:moveTo>
                <a:cubicBezTo>
                  <a:pt x="1430" y="0"/>
                  <a:pt x="0" y="1430"/>
                  <a:pt x="0" y="3241"/>
                </a:cubicBezTo>
                <a:lnTo>
                  <a:pt x="0" y="76947"/>
                </a:lnTo>
                <a:cubicBezTo>
                  <a:pt x="0" y="78758"/>
                  <a:pt x="1430" y="80188"/>
                  <a:pt x="3241" y="80188"/>
                </a:cubicBezTo>
                <a:lnTo>
                  <a:pt x="58534" y="80188"/>
                </a:lnTo>
                <a:cubicBezTo>
                  <a:pt x="60345" y="80188"/>
                  <a:pt x="61793" y="78758"/>
                  <a:pt x="61793" y="76947"/>
                </a:cubicBezTo>
                <a:lnTo>
                  <a:pt x="61793" y="3241"/>
                </a:lnTo>
                <a:cubicBezTo>
                  <a:pt x="61793" y="1430"/>
                  <a:pt x="60345" y="0"/>
                  <a:pt x="585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7" name="Google Shape;1777;p63"/>
          <p:cNvPicPr preferRelativeResize="0"/>
          <p:nvPr/>
        </p:nvPicPr>
        <p:blipFill rotWithShape="1">
          <a:blip r:embed="rId3">
            <a:alphaModFix/>
          </a:blip>
          <a:srcRect b="4834" l="4857" r="55742" t="0"/>
          <a:stretch/>
        </p:blipFill>
        <p:spPr>
          <a:xfrm>
            <a:off x="2240625" y="1508950"/>
            <a:ext cx="1575274" cy="2140101"/>
          </a:xfrm>
          <a:prstGeom prst="rect">
            <a:avLst/>
          </a:prstGeom>
          <a:noFill/>
          <a:ln>
            <a:noFill/>
          </a:ln>
        </p:spPr>
      </p:pic>
      <p:grpSp>
        <p:nvGrpSpPr>
          <p:cNvPr id="1778" name="Google Shape;1778;p63"/>
          <p:cNvGrpSpPr/>
          <p:nvPr/>
        </p:nvGrpSpPr>
        <p:grpSpPr>
          <a:xfrm>
            <a:off x="614375" y="2598875"/>
            <a:ext cx="850250" cy="647550"/>
            <a:chOff x="4281500" y="1208725"/>
            <a:chExt cx="850250" cy="647550"/>
          </a:xfrm>
        </p:grpSpPr>
        <p:sp>
          <p:nvSpPr>
            <p:cNvPr id="1779" name="Google Shape;1779;p63"/>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3"/>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3"/>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3"/>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3"/>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3"/>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3"/>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3"/>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3"/>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8" name="Google Shape;1788;p63"/>
          <p:cNvGrpSpPr/>
          <p:nvPr/>
        </p:nvGrpSpPr>
        <p:grpSpPr>
          <a:xfrm rot="-1498729">
            <a:off x="499553" y="3648814"/>
            <a:ext cx="1080393" cy="1323953"/>
            <a:chOff x="6293200" y="1195225"/>
            <a:chExt cx="1080350" cy="1323900"/>
          </a:xfrm>
        </p:grpSpPr>
        <p:sp>
          <p:nvSpPr>
            <p:cNvPr id="1789" name="Google Shape;1789;p63"/>
            <p:cNvSpPr/>
            <p:nvPr/>
          </p:nvSpPr>
          <p:spPr>
            <a:xfrm>
              <a:off x="6293200" y="1195225"/>
              <a:ext cx="1080350" cy="1323900"/>
            </a:xfrm>
            <a:custGeom>
              <a:rect b="b" l="l" r="r" t="t"/>
              <a:pathLst>
                <a:path extrusionOk="0" h="52956" w="43214">
                  <a:moveTo>
                    <a:pt x="28844" y="0"/>
                  </a:moveTo>
                  <a:cubicBezTo>
                    <a:pt x="28017" y="0"/>
                    <a:pt x="27176" y="87"/>
                    <a:pt x="26366" y="244"/>
                  </a:cubicBezTo>
                  <a:cubicBezTo>
                    <a:pt x="26143" y="318"/>
                    <a:pt x="25902" y="318"/>
                    <a:pt x="25680" y="392"/>
                  </a:cubicBezTo>
                  <a:cubicBezTo>
                    <a:pt x="21804" y="1542"/>
                    <a:pt x="19949" y="4711"/>
                    <a:pt x="18631" y="8197"/>
                  </a:cubicBezTo>
                  <a:lnTo>
                    <a:pt x="18631" y="8197"/>
                  </a:lnTo>
                  <a:cubicBezTo>
                    <a:pt x="18676" y="8003"/>
                    <a:pt x="16772" y="6643"/>
                    <a:pt x="16625" y="6497"/>
                  </a:cubicBezTo>
                  <a:cubicBezTo>
                    <a:pt x="15772" y="5958"/>
                    <a:pt x="14844" y="5495"/>
                    <a:pt x="13916" y="5105"/>
                  </a:cubicBezTo>
                  <a:cubicBezTo>
                    <a:pt x="12739" y="4731"/>
                    <a:pt x="11535" y="4524"/>
                    <a:pt x="10315" y="4524"/>
                  </a:cubicBezTo>
                  <a:cubicBezTo>
                    <a:pt x="9535" y="4524"/>
                    <a:pt x="8749" y="4609"/>
                    <a:pt x="7960" y="4790"/>
                  </a:cubicBezTo>
                  <a:cubicBezTo>
                    <a:pt x="5177" y="5495"/>
                    <a:pt x="2710" y="7424"/>
                    <a:pt x="1318" y="9892"/>
                  </a:cubicBezTo>
                  <a:cubicBezTo>
                    <a:pt x="3415" y="10597"/>
                    <a:pt x="5419" y="11525"/>
                    <a:pt x="7274" y="12675"/>
                  </a:cubicBezTo>
                  <a:cubicBezTo>
                    <a:pt x="7886" y="13065"/>
                    <a:pt x="8517" y="13528"/>
                    <a:pt x="8888" y="14066"/>
                  </a:cubicBezTo>
                  <a:cubicBezTo>
                    <a:pt x="9352" y="14697"/>
                    <a:pt x="9519" y="15551"/>
                    <a:pt x="9278" y="16163"/>
                  </a:cubicBezTo>
                  <a:cubicBezTo>
                    <a:pt x="9055" y="16775"/>
                    <a:pt x="8424" y="17239"/>
                    <a:pt x="7812" y="17406"/>
                  </a:cubicBezTo>
                  <a:cubicBezTo>
                    <a:pt x="7200" y="17555"/>
                    <a:pt x="6569" y="17555"/>
                    <a:pt x="5882" y="17555"/>
                  </a:cubicBezTo>
                  <a:cubicBezTo>
                    <a:pt x="4027" y="17406"/>
                    <a:pt x="2172" y="16850"/>
                    <a:pt x="242" y="16701"/>
                  </a:cubicBezTo>
                  <a:lnTo>
                    <a:pt x="1" y="16701"/>
                  </a:lnTo>
                  <a:cubicBezTo>
                    <a:pt x="75" y="17777"/>
                    <a:pt x="242" y="18872"/>
                    <a:pt x="390" y="19874"/>
                  </a:cubicBezTo>
                  <a:cubicBezTo>
                    <a:pt x="1244" y="24438"/>
                    <a:pt x="2951" y="28835"/>
                    <a:pt x="5419" y="32787"/>
                  </a:cubicBezTo>
                  <a:cubicBezTo>
                    <a:pt x="6151" y="32667"/>
                    <a:pt x="6884" y="32606"/>
                    <a:pt x="7617" y="32606"/>
                  </a:cubicBezTo>
                  <a:cubicBezTo>
                    <a:pt x="8350" y="32606"/>
                    <a:pt x="9083" y="32667"/>
                    <a:pt x="9816" y="32787"/>
                  </a:cubicBezTo>
                  <a:cubicBezTo>
                    <a:pt x="10280" y="32936"/>
                    <a:pt x="10911" y="33084"/>
                    <a:pt x="11059" y="33641"/>
                  </a:cubicBezTo>
                  <a:cubicBezTo>
                    <a:pt x="11207" y="34012"/>
                    <a:pt x="10985" y="34476"/>
                    <a:pt x="10669" y="34791"/>
                  </a:cubicBezTo>
                  <a:cubicBezTo>
                    <a:pt x="10372" y="35032"/>
                    <a:pt x="9909" y="35181"/>
                    <a:pt x="9519" y="35329"/>
                  </a:cubicBezTo>
                  <a:cubicBezTo>
                    <a:pt x="8888" y="35570"/>
                    <a:pt x="8276" y="35793"/>
                    <a:pt x="7738" y="36109"/>
                  </a:cubicBezTo>
                  <a:cubicBezTo>
                    <a:pt x="8424" y="37036"/>
                    <a:pt x="9204" y="37964"/>
                    <a:pt x="10057" y="38817"/>
                  </a:cubicBezTo>
                  <a:cubicBezTo>
                    <a:pt x="12766" y="36647"/>
                    <a:pt x="16161" y="35181"/>
                    <a:pt x="19649" y="34865"/>
                  </a:cubicBezTo>
                  <a:cubicBezTo>
                    <a:pt x="19865" y="34836"/>
                    <a:pt x="20104" y="34806"/>
                    <a:pt x="20343" y="34806"/>
                  </a:cubicBezTo>
                  <a:cubicBezTo>
                    <a:pt x="20701" y="34806"/>
                    <a:pt x="21060" y="34873"/>
                    <a:pt x="21338" y="35107"/>
                  </a:cubicBezTo>
                  <a:cubicBezTo>
                    <a:pt x="22117" y="35570"/>
                    <a:pt x="22191" y="36795"/>
                    <a:pt x="21728" y="37574"/>
                  </a:cubicBezTo>
                  <a:cubicBezTo>
                    <a:pt x="21338" y="38428"/>
                    <a:pt x="20577" y="38966"/>
                    <a:pt x="19798" y="39578"/>
                  </a:cubicBezTo>
                  <a:cubicBezTo>
                    <a:pt x="18332" y="40821"/>
                    <a:pt x="17015" y="42213"/>
                    <a:pt x="15939" y="43845"/>
                  </a:cubicBezTo>
                  <a:cubicBezTo>
                    <a:pt x="16161" y="43994"/>
                    <a:pt x="16310" y="44142"/>
                    <a:pt x="16551" y="44309"/>
                  </a:cubicBezTo>
                  <a:cubicBezTo>
                    <a:pt x="19946" y="46536"/>
                    <a:pt x="23731" y="48169"/>
                    <a:pt x="27609" y="49486"/>
                  </a:cubicBezTo>
                  <a:cubicBezTo>
                    <a:pt x="27906" y="48558"/>
                    <a:pt x="28296" y="47705"/>
                    <a:pt x="29001" y="47092"/>
                  </a:cubicBezTo>
                  <a:cubicBezTo>
                    <a:pt x="29407" y="46792"/>
                    <a:pt x="29935" y="46618"/>
                    <a:pt x="30443" y="46618"/>
                  </a:cubicBezTo>
                  <a:cubicBezTo>
                    <a:pt x="31002" y="46618"/>
                    <a:pt x="31537" y="46829"/>
                    <a:pt x="31858" y="47315"/>
                  </a:cubicBezTo>
                  <a:cubicBezTo>
                    <a:pt x="32396" y="48169"/>
                    <a:pt x="31932" y="49319"/>
                    <a:pt x="31543" y="50247"/>
                  </a:cubicBezTo>
                  <a:cubicBezTo>
                    <a:pt x="31543" y="50339"/>
                    <a:pt x="31468" y="50488"/>
                    <a:pt x="31468" y="50636"/>
                  </a:cubicBezTo>
                  <a:cubicBezTo>
                    <a:pt x="34864" y="51564"/>
                    <a:pt x="38426" y="52269"/>
                    <a:pt x="41914" y="52955"/>
                  </a:cubicBezTo>
                  <a:cubicBezTo>
                    <a:pt x="40430" y="49170"/>
                    <a:pt x="40133" y="45070"/>
                    <a:pt x="40430" y="40970"/>
                  </a:cubicBezTo>
                  <a:cubicBezTo>
                    <a:pt x="38890" y="40283"/>
                    <a:pt x="37276" y="39819"/>
                    <a:pt x="35791" y="38966"/>
                  </a:cubicBezTo>
                  <a:cubicBezTo>
                    <a:pt x="35179" y="38650"/>
                    <a:pt x="34641" y="38279"/>
                    <a:pt x="34251" y="37723"/>
                  </a:cubicBezTo>
                  <a:cubicBezTo>
                    <a:pt x="33936" y="37185"/>
                    <a:pt x="33862" y="36331"/>
                    <a:pt x="34251" y="35867"/>
                  </a:cubicBezTo>
                  <a:cubicBezTo>
                    <a:pt x="34641" y="35329"/>
                    <a:pt x="35328" y="35255"/>
                    <a:pt x="36033" y="35181"/>
                  </a:cubicBezTo>
                  <a:cubicBezTo>
                    <a:pt x="36470" y="35143"/>
                    <a:pt x="36906" y="35124"/>
                    <a:pt x="37341" y="35124"/>
                  </a:cubicBezTo>
                  <a:cubicBezTo>
                    <a:pt x="38606" y="35124"/>
                    <a:pt x="39865" y="35281"/>
                    <a:pt x="41135" y="35570"/>
                  </a:cubicBezTo>
                  <a:lnTo>
                    <a:pt x="41135" y="35403"/>
                  </a:lnTo>
                  <a:cubicBezTo>
                    <a:pt x="41821" y="31322"/>
                    <a:pt x="42749" y="27221"/>
                    <a:pt x="43139" y="23047"/>
                  </a:cubicBezTo>
                  <a:cubicBezTo>
                    <a:pt x="41673" y="22342"/>
                    <a:pt x="40059" y="21878"/>
                    <a:pt x="38426" y="21878"/>
                  </a:cubicBezTo>
                  <a:lnTo>
                    <a:pt x="37740" y="21878"/>
                  </a:lnTo>
                  <a:cubicBezTo>
                    <a:pt x="36960" y="21878"/>
                    <a:pt x="36255" y="21878"/>
                    <a:pt x="35569" y="21729"/>
                  </a:cubicBezTo>
                  <a:cubicBezTo>
                    <a:pt x="34567" y="21414"/>
                    <a:pt x="33713" y="20653"/>
                    <a:pt x="33788" y="19633"/>
                  </a:cubicBezTo>
                  <a:cubicBezTo>
                    <a:pt x="33788" y="19020"/>
                    <a:pt x="34251" y="18482"/>
                    <a:pt x="34715" y="18093"/>
                  </a:cubicBezTo>
                  <a:cubicBezTo>
                    <a:pt x="35253" y="17703"/>
                    <a:pt x="35958" y="17555"/>
                    <a:pt x="36571" y="17406"/>
                  </a:cubicBezTo>
                  <a:cubicBezTo>
                    <a:pt x="38742" y="16775"/>
                    <a:pt x="40987" y="16386"/>
                    <a:pt x="43213" y="16163"/>
                  </a:cubicBezTo>
                  <a:cubicBezTo>
                    <a:pt x="43065" y="14772"/>
                    <a:pt x="42842" y="13380"/>
                    <a:pt x="42452" y="11988"/>
                  </a:cubicBezTo>
                  <a:cubicBezTo>
                    <a:pt x="41135" y="12768"/>
                    <a:pt x="39743" y="13454"/>
                    <a:pt x="38426" y="14159"/>
                  </a:cubicBezTo>
                  <a:cubicBezTo>
                    <a:pt x="38022" y="14382"/>
                    <a:pt x="37576" y="14616"/>
                    <a:pt x="37143" y="14616"/>
                  </a:cubicBezTo>
                  <a:cubicBezTo>
                    <a:pt x="36999" y="14616"/>
                    <a:pt x="36858" y="14590"/>
                    <a:pt x="36719" y="14530"/>
                  </a:cubicBezTo>
                  <a:cubicBezTo>
                    <a:pt x="36181" y="14233"/>
                    <a:pt x="35958" y="13603"/>
                    <a:pt x="36033" y="12990"/>
                  </a:cubicBezTo>
                  <a:cubicBezTo>
                    <a:pt x="36107" y="12452"/>
                    <a:pt x="36422" y="11914"/>
                    <a:pt x="36812" y="11450"/>
                  </a:cubicBezTo>
                  <a:cubicBezTo>
                    <a:pt x="37888" y="9892"/>
                    <a:pt x="39038" y="8352"/>
                    <a:pt x="40207" y="6886"/>
                  </a:cubicBezTo>
                  <a:cubicBezTo>
                    <a:pt x="39743" y="6181"/>
                    <a:pt x="39280" y="5495"/>
                    <a:pt x="38742" y="4790"/>
                  </a:cubicBezTo>
                  <a:cubicBezTo>
                    <a:pt x="37424" y="3324"/>
                    <a:pt x="35717" y="2099"/>
                    <a:pt x="33862" y="1246"/>
                  </a:cubicBezTo>
                  <a:cubicBezTo>
                    <a:pt x="33250" y="2786"/>
                    <a:pt x="32934" y="4493"/>
                    <a:pt x="32786" y="6181"/>
                  </a:cubicBezTo>
                  <a:cubicBezTo>
                    <a:pt x="32786" y="6571"/>
                    <a:pt x="32786" y="7109"/>
                    <a:pt x="32544" y="7498"/>
                  </a:cubicBezTo>
                  <a:cubicBezTo>
                    <a:pt x="32408" y="7856"/>
                    <a:pt x="32070" y="8213"/>
                    <a:pt x="31657" y="8213"/>
                  </a:cubicBezTo>
                  <a:cubicBezTo>
                    <a:pt x="31620" y="8213"/>
                    <a:pt x="31581" y="8210"/>
                    <a:pt x="31543" y="8203"/>
                  </a:cubicBezTo>
                  <a:cubicBezTo>
                    <a:pt x="31153" y="8203"/>
                    <a:pt x="30782" y="7888"/>
                    <a:pt x="30615" y="7498"/>
                  </a:cubicBezTo>
                  <a:cubicBezTo>
                    <a:pt x="30466" y="7202"/>
                    <a:pt x="30466" y="6738"/>
                    <a:pt x="30466" y="6348"/>
                  </a:cubicBezTo>
                  <a:cubicBezTo>
                    <a:pt x="30392" y="4251"/>
                    <a:pt x="30225" y="2173"/>
                    <a:pt x="30151" y="77"/>
                  </a:cubicBezTo>
                  <a:cubicBezTo>
                    <a:pt x="29724" y="25"/>
                    <a:pt x="29286" y="0"/>
                    <a:pt x="288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3"/>
            <p:cNvSpPr/>
            <p:nvPr/>
          </p:nvSpPr>
          <p:spPr>
            <a:xfrm>
              <a:off x="7143900" y="2024625"/>
              <a:ext cx="197175" cy="494500"/>
            </a:xfrm>
            <a:custGeom>
              <a:rect b="b" l="l" r="r" t="t"/>
              <a:pathLst>
                <a:path extrusionOk="0" h="19780" w="7887">
                  <a:moveTo>
                    <a:pt x="7645" y="19167"/>
                  </a:moveTo>
                  <a:cubicBezTo>
                    <a:pt x="7719" y="19390"/>
                    <a:pt x="7793" y="19557"/>
                    <a:pt x="7886" y="19779"/>
                  </a:cubicBezTo>
                  <a:lnTo>
                    <a:pt x="7886" y="19779"/>
                  </a:lnTo>
                  <a:cubicBezTo>
                    <a:pt x="7793" y="19557"/>
                    <a:pt x="7719" y="19390"/>
                    <a:pt x="7645" y="19167"/>
                  </a:cubicBezTo>
                  <a:lnTo>
                    <a:pt x="7645" y="19167"/>
                  </a:lnTo>
                  <a:close/>
                  <a:moveTo>
                    <a:pt x="1" y="18091"/>
                  </a:moveTo>
                  <a:lnTo>
                    <a:pt x="1" y="18091"/>
                  </a:lnTo>
                  <a:lnTo>
                    <a:pt x="1" y="18091"/>
                  </a:lnTo>
                  <a:lnTo>
                    <a:pt x="1" y="18091"/>
                  </a:lnTo>
                  <a:close/>
                  <a:moveTo>
                    <a:pt x="6328" y="12599"/>
                  </a:moveTo>
                  <a:cubicBezTo>
                    <a:pt x="6402" y="12748"/>
                    <a:pt x="6402" y="12989"/>
                    <a:pt x="6402" y="13137"/>
                  </a:cubicBezTo>
                  <a:lnTo>
                    <a:pt x="6402" y="13137"/>
                  </a:lnTo>
                  <a:cubicBezTo>
                    <a:pt x="6402" y="12989"/>
                    <a:pt x="6402" y="12748"/>
                    <a:pt x="6328" y="12599"/>
                  </a:cubicBezTo>
                  <a:lnTo>
                    <a:pt x="6328" y="12599"/>
                  </a:lnTo>
                  <a:close/>
                  <a:moveTo>
                    <a:pt x="7497" y="1"/>
                  </a:moveTo>
                  <a:cubicBezTo>
                    <a:pt x="7497" y="149"/>
                    <a:pt x="7422" y="298"/>
                    <a:pt x="7422" y="465"/>
                  </a:cubicBezTo>
                  <a:lnTo>
                    <a:pt x="7422" y="465"/>
                  </a:lnTo>
                  <a:cubicBezTo>
                    <a:pt x="7422" y="298"/>
                    <a:pt x="7497" y="149"/>
                    <a:pt x="74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3"/>
            <p:cNvSpPr/>
            <p:nvPr/>
          </p:nvSpPr>
          <p:spPr>
            <a:xfrm>
              <a:off x="6304800" y="1195275"/>
              <a:ext cx="1061325" cy="1323850"/>
            </a:xfrm>
            <a:custGeom>
              <a:rect b="b" l="l" r="r" t="t"/>
              <a:pathLst>
                <a:path extrusionOk="0" h="52954" w="42453">
                  <a:moveTo>
                    <a:pt x="27219" y="1"/>
                  </a:moveTo>
                  <a:cubicBezTo>
                    <a:pt x="26978" y="1318"/>
                    <a:pt x="26607" y="2561"/>
                    <a:pt x="26217" y="3786"/>
                  </a:cubicBezTo>
                  <a:cubicBezTo>
                    <a:pt x="24826" y="7738"/>
                    <a:pt x="22581" y="11448"/>
                    <a:pt x="20410" y="14992"/>
                  </a:cubicBezTo>
                  <a:cubicBezTo>
                    <a:pt x="20113" y="13842"/>
                    <a:pt x="19872" y="12673"/>
                    <a:pt x="19557" y="11523"/>
                  </a:cubicBezTo>
                  <a:lnTo>
                    <a:pt x="18555" y="7107"/>
                  </a:lnTo>
                  <a:cubicBezTo>
                    <a:pt x="18480" y="7422"/>
                    <a:pt x="18332" y="7738"/>
                    <a:pt x="18165" y="8034"/>
                  </a:cubicBezTo>
                  <a:lnTo>
                    <a:pt x="19018" y="11671"/>
                  </a:lnTo>
                  <a:cubicBezTo>
                    <a:pt x="19408" y="13230"/>
                    <a:pt x="19724" y="14844"/>
                    <a:pt x="20113" y="16384"/>
                  </a:cubicBezTo>
                  <a:cubicBezTo>
                    <a:pt x="15085" y="14918"/>
                    <a:pt x="10669" y="11448"/>
                    <a:pt x="6810" y="8424"/>
                  </a:cubicBezTo>
                  <a:lnTo>
                    <a:pt x="4175" y="6346"/>
                  </a:lnTo>
                  <a:cubicBezTo>
                    <a:pt x="4027" y="6420"/>
                    <a:pt x="3878" y="6569"/>
                    <a:pt x="3711" y="6643"/>
                  </a:cubicBezTo>
                  <a:lnTo>
                    <a:pt x="6420" y="8814"/>
                  </a:lnTo>
                  <a:cubicBezTo>
                    <a:pt x="10447" y="11986"/>
                    <a:pt x="15011" y="15549"/>
                    <a:pt x="20262" y="17089"/>
                  </a:cubicBezTo>
                  <a:cubicBezTo>
                    <a:pt x="20577" y="18332"/>
                    <a:pt x="20874" y="19556"/>
                    <a:pt x="21264" y="20874"/>
                  </a:cubicBezTo>
                  <a:cubicBezTo>
                    <a:pt x="18870" y="21263"/>
                    <a:pt x="16402" y="21486"/>
                    <a:pt x="13693" y="21486"/>
                  </a:cubicBezTo>
                  <a:cubicBezTo>
                    <a:pt x="11838" y="21486"/>
                    <a:pt x="9908" y="21412"/>
                    <a:pt x="7886" y="21189"/>
                  </a:cubicBezTo>
                  <a:cubicBezTo>
                    <a:pt x="5177" y="20948"/>
                    <a:pt x="2561" y="20558"/>
                    <a:pt x="1" y="20095"/>
                  </a:cubicBezTo>
                  <a:lnTo>
                    <a:pt x="1" y="20095"/>
                  </a:lnTo>
                  <a:cubicBezTo>
                    <a:pt x="1" y="20261"/>
                    <a:pt x="1" y="20484"/>
                    <a:pt x="75" y="20651"/>
                  </a:cubicBezTo>
                  <a:cubicBezTo>
                    <a:pt x="2635" y="21115"/>
                    <a:pt x="5177" y="21486"/>
                    <a:pt x="7812" y="21801"/>
                  </a:cubicBezTo>
                  <a:cubicBezTo>
                    <a:pt x="9908" y="21950"/>
                    <a:pt x="11838" y="22117"/>
                    <a:pt x="13693" y="22117"/>
                  </a:cubicBezTo>
                  <a:cubicBezTo>
                    <a:pt x="16402" y="22117"/>
                    <a:pt x="18944" y="21876"/>
                    <a:pt x="21412" y="21412"/>
                  </a:cubicBezTo>
                  <a:cubicBezTo>
                    <a:pt x="21802" y="22970"/>
                    <a:pt x="22265" y="24510"/>
                    <a:pt x="22729" y="26050"/>
                  </a:cubicBezTo>
                  <a:cubicBezTo>
                    <a:pt x="17701" y="27293"/>
                    <a:pt x="12525" y="27980"/>
                    <a:pt x="7348" y="27980"/>
                  </a:cubicBezTo>
                  <a:cubicBezTo>
                    <a:pt x="5641" y="27980"/>
                    <a:pt x="4027" y="27906"/>
                    <a:pt x="2320" y="27757"/>
                  </a:cubicBezTo>
                  <a:lnTo>
                    <a:pt x="2320" y="27757"/>
                  </a:lnTo>
                  <a:cubicBezTo>
                    <a:pt x="2394" y="27980"/>
                    <a:pt x="2487" y="28147"/>
                    <a:pt x="2561" y="28370"/>
                  </a:cubicBezTo>
                  <a:cubicBezTo>
                    <a:pt x="4175" y="28444"/>
                    <a:pt x="5734" y="28537"/>
                    <a:pt x="7348" y="28537"/>
                  </a:cubicBezTo>
                  <a:cubicBezTo>
                    <a:pt x="12599" y="28537"/>
                    <a:pt x="17868" y="27906"/>
                    <a:pt x="22896" y="26588"/>
                  </a:cubicBezTo>
                  <a:cubicBezTo>
                    <a:pt x="23267" y="27683"/>
                    <a:pt x="23583" y="28759"/>
                    <a:pt x="23972" y="29835"/>
                  </a:cubicBezTo>
                  <a:cubicBezTo>
                    <a:pt x="18406" y="31394"/>
                    <a:pt x="13063" y="34103"/>
                    <a:pt x="8517" y="37572"/>
                  </a:cubicBezTo>
                  <a:cubicBezTo>
                    <a:pt x="8665" y="37721"/>
                    <a:pt x="8740" y="37888"/>
                    <a:pt x="8888" y="38036"/>
                  </a:cubicBezTo>
                  <a:cubicBezTo>
                    <a:pt x="13452" y="34567"/>
                    <a:pt x="18629" y="31932"/>
                    <a:pt x="24195" y="30392"/>
                  </a:cubicBezTo>
                  <a:cubicBezTo>
                    <a:pt x="24900" y="32247"/>
                    <a:pt x="25679" y="34103"/>
                    <a:pt x="26514" y="35865"/>
                  </a:cubicBezTo>
                  <a:cubicBezTo>
                    <a:pt x="26904" y="36719"/>
                    <a:pt x="27368" y="37572"/>
                    <a:pt x="27832" y="38500"/>
                  </a:cubicBezTo>
                  <a:cubicBezTo>
                    <a:pt x="25290" y="40968"/>
                    <a:pt x="23267" y="44140"/>
                    <a:pt x="22117" y="47554"/>
                  </a:cubicBezTo>
                  <a:cubicBezTo>
                    <a:pt x="22265" y="47628"/>
                    <a:pt x="22432" y="47703"/>
                    <a:pt x="22581" y="47777"/>
                  </a:cubicBezTo>
                  <a:cubicBezTo>
                    <a:pt x="23731" y="44456"/>
                    <a:pt x="25679" y="41431"/>
                    <a:pt x="28147" y="38964"/>
                  </a:cubicBezTo>
                  <a:cubicBezTo>
                    <a:pt x="29613" y="41524"/>
                    <a:pt x="31394" y="44215"/>
                    <a:pt x="33713" y="46775"/>
                  </a:cubicBezTo>
                  <a:lnTo>
                    <a:pt x="33639" y="46849"/>
                  </a:lnTo>
                  <a:cubicBezTo>
                    <a:pt x="33324" y="48241"/>
                    <a:pt x="33101" y="49707"/>
                    <a:pt x="33008" y="51098"/>
                  </a:cubicBezTo>
                  <a:cubicBezTo>
                    <a:pt x="33175" y="51172"/>
                    <a:pt x="33324" y="51265"/>
                    <a:pt x="33565" y="51265"/>
                  </a:cubicBezTo>
                  <a:cubicBezTo>
                    <a:pt x="33639" y="49948"/>
                    <a:pt x="33862" y="48556"/>
                    <a:pt x="34177" y="47239"/>
                  </a:cubicBezTo>
                  <a:cubicBezTo>
                    <a:pt x="36107" y="49317"/>
                    <a:pt x="38352" y="51265"/>
                    <a:pt x="40986" y="52879"/>
                  </a:cubicBezTo>
                  <a:cubicBezTo>
                    <a:pt x="41135" y="52879"/>
                    <a:pt x="41283" y="52953"/>
                    <a:pt x="41450" y="52953"/>
                  </a:cubicBezTo>
                  <a:cubicBezTo>
                    <a:pt x="41357" y="52731"/>
                    <a:pt x="41283" y="52564"/>
                    <a:pt x="41209" y="52341"/>
                  </a:cubicBezTo>
                  <a:cubicBezTo>
                    <a:pt x="38111" y="50486"/>
                    <a:pt x="35569" y="48092"/>
                    <a:pt x="33398" y="45532"/>
                  </a:cubicBezTo>
                  <a:lnTo>
                    <a:pt x="33639" y="45532"/>
                  </a:lnTo>
                  <a:cubicBezTo>
                    <a:pt x="35717" y="45532"/>
                    <a:pt x="37888" y="45847"/>
                    <a:pt x="39966" y="46311"/>
                  </a:cubicBezTo>
                  <a:cubicBezTo>
                    <a:pt x="39966" y="46163"/>
                    <a:pt x="39966" y="45922"/>
                    <a:pt x="39892" y="45773"/>
                  </a:cubicBezTo>
                  <a:cubicBezTo>
                    <a:pt x="37888" y="45235"/>
                    <a:pt x="35717" y="44994"/>
                    <a:pt x="33639" y="44994"/>
                  </a:cubicBezTo>
                  <a:lnTo>
                    <a:pt x="32934" y="44994"/>
                  </a:lnTo>
                  <a:cubicBezTo>
                    <a:pt x="30392" y="41821"/>
                    <a:pt x="28462" y="38500"/>
                    <a:pt x="27071" y="35643"/>
                  </a:cubicBezTo>
                  <a:cubicBezTo>
                    <a:pt x="26607" y="34715"/>
                    <a:pt x="26143" y="33787"/>
                    <a:pt x="25754" y="32785"/>
                  </a:cubicBezTo>
                  <a:cubicBezTo>
                    <a:pt x="27683" y="32470"/>
                    <a:pt x="29687" y="32247"/>
                    <a:pt x="31709" y="32247"/>
                  </a:cubicBezTo>
                  <a:cubicBezTo>
                    <a:pt x="34789" y="32247"/>
                    <a:pt x="37962" y="32711"/>
                    <a:pt x="40986" y="33639"/>
                  </a:cubicBezTo>
                  <a:cubicBezTo>
                    <a:pt x="40986" y="33472"/>
                    <a:pt x="41061" y="33323"/>
                    <a:pt x="41061" y="33175"/>
                  </a:cubicBezTo>
                  <a:lnTo>
                    <a:pt x="41061" y="33082"/>
                  </a:lnTo>
                  <a:cubicBezTo>
                    <a:pt x="38036" y="32155"/>
                    <a:pt x="34864" y="31691"/>
                    <a:pt x="31709" y="31691"/>
                  </a:cubicBezTo>
                  <a:cubicBezTo>
                    <a:pt x="29613" y="31691"/>
                    <a:pt x="27609" y="31858"/>
                    <a:pt x="25512" y="32247"/>
                  </a:cubicBezTo>
                  <a:cubicBezTo>
                    <a:pt x="24585" y="30002"/>
                    <a:pt x="23824" y="27683"/>
                    <a:pt x="23119" y="25364"/>
                  </a:cubicBezTo>
                  <a:cubicBezTo>
                    <a:pt x="23824" y="25364"/>
                    <a:pt x="24510" y="25290"/>
                    <a:pt x="25216" y="25290"/>
                  </a:cubicBezTo>
                  <a:cubicBezTo>
                    <a:pt x="30930" y="25290"/>
                    <a:pt x="36645" y="26440"/>
                    <a:pt x="41914" y="28611"/>
                  </a:cubicBezTo>
                  <a:cubicBezTo>
                    <a:pt x="41914" y="28444"/>
                    <a:pt x="41988" y="28221"/>
                    <a:pt x="41988" y="28073"/>
                  </a:cubicBezTo>
                  <a:cubicBezTo>
                    <a:pt x="36645" y="25902"/>
                    <a:pt x="30930" y="24733"/>
                    <a:pt x="25216" y="24733"/>
                  </a:cubicBezTo>
                  <a:cubicBezTo>
                    <a:pt x="24436" y="24733"/>
                    <a:pt x="23657" y="24733"/>
                    <a:pt x="22970" y="24826"/>
                  </a:cubicBezTo>
                  <a:cubicBezTo>
                    <a:pt x="22581" y="23583"/>
                    <a:pt x="22265" y="22414"/>
                    <a:pt x="21876" y="21189"/>
                  </a:cubicBezTo>
                  <a:cubicBezTo>
                    <a:pt x="28147" y="19408"/>
                    <a:pt x="34326" y="17237"/>
                    <a:pt x="40430" y="14918"/>
                  </a:cubicBezTo>
                  <a:cubicBezTo>
                    <a:pt x="41135" y="14695"/>
                    <a:pt x="41821" y="14380"/>
                    <a:pt x="42452" y="14064"/>
                  </a:cubicBezTo>
                  <a:cubicBezTo>
                    <a:pt x="42452" y="13916"/>
                    <a:pt x="42378" y="13693"/>
                    <a:pt x="42378" y="13526"/>
                  </a:cubicBezTo>
                  <a:cubicBezTo>
                    <a:pt x="41673" y="13842"/>
                    <a:pt x="40986" y="14157"/>
                    <a:pt x="40207" y="14380"/>
                  </a:cubicBezTo>
                  <a:cubicBezTo>
                    <a:pt x="34177" y="16699"/>
                    <a:pt x="27999" y="18796"/>
                    <a:pt x="21802" y="20651"/>
                  </a:cubicBezTo>
                  <a:cubicBezTo>
                    <a:pt x="21653" y="20187"/>
                    <a:pt x="21505" y="19723"/>
                    <a:pt x="21412" y="19167"/>
                  </a:cubicBezTo>
                  <a:cubicBezTo>
                    <a:pt x="25754" y="17627"/>
                    <a:pt x="29761" y="15085"/>
                    <a:pt x="33008" y="11838"/>
                  </a:cubicBezTo>
                  <a:cubicBezTo>
                    <a:pt x="35031" y="9741"/>
                    <a:pt x="36812" y="7348"/>
                    <a:pt x="38203" y="4788"/>
                  </a:cubicBezTo>
                  <a:cubicBezTo>
                    <a:pt x="38036" y="4639"/>
                    <a:pt x="37888" y="4491"/>
                    <a:pt x="37814" y="4324"/>
                  </a:cubicBezTo>
                  <a:cubicBezTo>
                    <a:pt x="36422" y="6884"/>
                    <a:pt x="34641" y="9352"/>
                    <a:pt x="32544" y="11448"/>
                  </a:cubicBezTo>
                  <a:cubicBezTo>
                    <a:pt x="29390" y="14621"/>
                    <a:pt x="25512" y="17163"/>
                    <a:pt x="21264" y="18629"/>
                  </a:cubicBezTo>
                  <a:cubicBezTo>
                    <a:pt x="21041" y="17701"/>
                    <a:pt x="20800" y="16699"/>
                    <a:pt x="20577" y="15771"/>
                  </a:cubicBezTo>
                  <a:lnTo>
                    <a:pt x="20651" y="15697"/>
                  </a:lnTo>
                  <a:cubicBezTo>
                    <a:pt x="22896" y="11986"/>
                    <a:pt x="25290" y="8127"/>
                    <a:pt x="26756" y="3953"/>
                  </a:cubicBezTo>
                  <a:cubicBezTo>
                    <a:pt x="27219" y="2635"/>
                    <a:pt x="27535" y="1318"/>
                    <a:pt x="278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64"/>
          <p:cNvSpPr txBox="1"/>
          <p:nvPr>
            <p:ph type="title"/>
          </p:nvPr>
        </p:nvSpPr>
        <p:spPr>
          <a:xfrm>
            <a:off x="1720437" y="1911525"/>
            <a:ext cx="3397200" cy="587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Mobile app</a:t>
            </a:r>
            <a:endParaRPr/>
          </a:p>
        </p:txBody>
      </p:sp>
      <p:sp>
        <p:nvSpPr>
          <p:cNvPr id="1797" name="Google Shape;1797;p64"/>
          <p:cNvSpPr txBox="1"/>
          <p:nvPr>
            <p:ph idx="1" type="subTitle"/>
          </p:nvPr>
        </p:nvSpPr>
        <p:spPr>
          <a:xfrm>
            <a:off x="1720312" y="2552203"/>
            <a:ext cx="3397200" cy="799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sp>
        <p:nvSpPr>
          <p:cNvPr id="1798" name="Google Shape;1798;p64"/>
          <p:cNvSpPr/>
          <p:nvPr/>
        </p:nvSpPr>
        <p:spPr>
          <a:xfrm>
            <a:off x="5500887" y="1252725"/>
            <a:ext cx="1313200" cy="2780247"/>
          </a:xfrm>
          <a:custGeom>
            <a:rect b="b" l="l" r="r" t="t"/>
            <a:pathLst>
              <a:path extrusionOk="0" h="106984" w="50532">
                <a:moveTo>
                  <a:pt x="29421" y="8238"/>
                </a:moveTo>
                <a:cubicBezTo>
                  <a:pt x="30019" y="8238"/>
                  <a:pt x="30544" y="8763"/>
                  <a:pt x="30544" y="9360"/>
                </a:cubicBezTo>
                <a:lnTo>
                  <a:pt x="30544" y="9433"/>
                </a:lnTo>
                <a:cubicBezTo>
                  <a:pt x="30544" y="10121"/>
                  <a:pt x="30019" y="10574"/>
                  <a:pt x="29421" y="10574"/>
                </a:cubicBezTo>
                <a:lnTo>
                  <a:pt x="21726" y="10574"/>
                </a:lnTo>
                <a:cubicBezTo>
                  <a:pt x="21038" y="10574"/>
                  <a:pt x="20586" y="10121"/>
                  <a:pt x="20586" y="9433"/>
                </a:cubicBezTo>
                <a:lnTo>
                  <a:pt x="20586" y="9360"/>
                </a:lnTo>
                <a:cubicBezTo>
                  <a:pt x="20586" y="8763"/>
                  <a:pt x="21038" y="8238"/>
                  <a:pt x="21726" y="8238"/>
                </a:cubicBezTo>
                <a:close/>
                <a:moveTo>
                  <a:pt x="47001" y="15317"/>
                </a:moveTo>
                <a:lnTo>
                  <a:pt x="47001" y="91667"/>
                </a:lnTo>
                <a:lnTo>
                  <a:pt x="4146" y="91667"/>
                </a:lnTo>
                <a:lnTo>
                  <a:pt x="4146" y="15317"/>
                </a:lnTo>
                <a:close/>
                <a:moveTo>
                  <a:pt x="7170" y="0"/>
                </a:moveTo>
                <a:cubicBezTo>
                  <a:pt x="3241" y="0"/>
                  <a:pt x="0" y="3259"/>
                  <a:pt x="0" y="7242"/>
                </a:cubicBezTo>
                <a:lnTo>
                  <a:pt x="0" y="99742"/>
                </a:lnTo>
                <a:cubicBezTo>
                  <a:pt x="0" y="103743"/>
                  <a:pt x="3241" y="106984"/>
                  <a:pt x="7170" y="106984"/>
                </a:cubicBezTo>
                <a:lnTo>
                  <a:pt x="43290" y="106984"/>
                </a:lnTo>
                <a:cubicBezTo>
                  <a:pt x="47291" y="106984"/>
                  <a:pt x="50532" y="103743"/>
                  <a:pt x="50532" y="99742"/>
                </a:cubicBezTo>
                <a:lnTo>
                  <a:pt x="50532" y="7242"/>
                </a:lnTo>
                <a:cubicBezTo>
                  <a:pt x="50532" y="3259"/>
                  <a:pt x="47291" y="0"/>
                  <a:pt x="432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9" name="Google Shape;1799;p64"/>
          <p:cNvPicPr preferRelativeResize="0"/>
          <p:nvPr/>
        </p:nvPicPr>
        <p:blipFill rotWithShape="1">
          <a:blip r:embed="rId3">
            <a:alphaModFix/>
          </a:blip>
          <a:srcRect b="6185" l="57604" r="14419" t="6194"/>
          <a:stretch/>
        </p:blipFill>
        <p:spPr>
          <a:xfrm>
            <a:off x="5601201" y="1648233"/>
            <a:ext cx="1132939" cy="1995878"/>
          </a:xfrm>
          <a:prstGeom prst="rect">
            <a:avLst/>
          </a:prstGeom>
          <a:noFill/>
          <a:ln>
            <a:noFill/>
          </a:ln>
        </p:spPr>
      </p:pic>
      <p:sp>
        <p:nvSpPr>
          <p:cNvPr id="1800" name="Google Shape;1800;p64"/>
          <p:cNvSpPr/>
          <p:nvPr/>
        </p:nvSpPr>
        <p:spPr>
          <a:xfrm rot="-2174861">
            <a:off x="625467" y="3191185"/>
            <a:ext cx="1586437" cy="3171849"/>
          </a:xfrm>
          <a:custGeom>
            <a:rect b="b" l="l" r="r" t="t"/>
            <a:pathLst>
              <a:path extrusionOk="0" h="126869" w="63455">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1" name="Google Shape;1801;p64"/>
          <p:cNvGrpSpPr/>
          <p:nvPr/>
        </p:nvGrpSpPr>
        <p:grpSpPr>
          <a:xfrm>
            <a:off x="6886556" y="-4"/>
            <a:ext cx="2379740" cy="2040122"/>
            <a:chOff x="6886556" y="-4"/>
            <a:chExt cx="2379740" cy="2040122"/>
          </a:xfrm>
        </p:grpSpPr>
        <p:grpSp>
          <p:nvGrpSpPr>
            <p:cNvPr id="1802" name="Google Shape;1802;p64"/>
            <p:cNvGrpSpPr/>
            <p:nvPr/>
          </p:nvGrpSpPr>
          <p:grpSpPr>
            <a:xfrm flipH="1" rot="10322695">
              <a:off x="6953591" y="67752"/>
              <a:ext cx="1051600" cy="1041849"/>
              <a:chOff x="572550" y="1147050"/>
              <a:chExt cx="1051575" cy="1041825"/>
            </a:xfrm>
          </p:grpSpPr>
          <p:sp>
            <p:nvSpPr>
              <p:cNvPr id="1803" name="Google Shape;1803;p64"/>
              <p:cNvSpPr/>
              <p:nvPr/>
            </p:nvSpPr>
            <p:spPr>
              <a:xfrm>
                <a:off x="1016925" y="1147050"/>
                <a:ext cx="372950" cy="504200"/>
              </a:xfrm>
              <a:custGeom>
                <a:rect b="b" l="l" r="r" t="t"/>
                <a:pathLst>
                  <a:path extrusionOk="0" h="20168" w="14918">
                    <a:moveTo>
                      <a:pt x="10669" y="0"/>
                    </a:moveTo>
                    <a:cubicBezTo>
                      <a:pt x="7589" y="0"/>
                      <a:pt x="4564" y="1707"/>
                      <a:pt x="2709" y="4175"/>
                    </a:cubicBezTo>
                    <a:cubicBezTo>
                      <a:pt x="779" y="6642"/>
                      <a:pt x="0" y="9889"/>
                      <a:pt x="316" y="12988"/>
                    </a:cubicBezTo>
                    <a:cubicBezTo>
                      <a:pt x="464" y="14917"/>
                      <a:pt x="928" y="17014"/>
                      <a:pt x="1856" y="18628"/>
                    </a:cubicBezTo>
                    <a:cubicBezTo>
                      <a:pt x="2454" y="19764"/>
                      <a:pt x="3377" y="20168"/>
                      <a:pt x="4406" y="20168"/>
                    </a:cubicBezTo>
                    <a:cubicBezTo>
                      <a:pt x="5898" y="20168"/>
                      <a:pt x="7614" y="19320"/>
                      <a:pt x="8888" y="18628"/>
                    </a:cubicBezTo>
                    <a:cubicBezTo>
                      <a:pt x="11448" y="17237"/>
                      <a:pt x="13693" y="14992"/>
                      <a:pt x="14379" y="12060"/>
                    </a:cubicBezTo>
                    <a:cubicBezTo>
                      <a:pt x="14918" y="9963"/>
                      <a:pt x="14546" y="7737"/>
                      <a:pt x="13767" y="5715"/>
                    </a:cubicBezTo>
                    <a:cubicBezTo>
                      <a:pt x="12988" y="3711"/>
                      <a:pt x="11838" y="1855"/>
                      <a:pt x="106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4"/>
              <p:cNvSpPr/>
              <p:nvPr/>
            </p:nvSpPr>
            <p:spPr>
              <a:xfrm>
                <a:off x="1092525" y="1556800"/>
                <a:ext cx="531600" cy="325600"/>
              </a:xfrm>
              <a:custGeom>
                <a:rect b="b" l="l" r="r" t="t"/>
                <a:pathLst>
                  <a:path extrusionOk="0" h="13024" w="21264">
                    <a:moveTo>
                      <a:pt x="6336" y="1"/>
                    </a:moveTo>
                    <a:cubicBezTo>
                      <a:pt x="5817" y="1"/>
                      <a:pt x="5299" y="48"/>
                      <a:pt x="4787" y="160"/>
                    </a:cubicBezTo>
                    <a:cubicBezTo>
                      <a:pt x="3247" y="457"/>
                      <a:pt x="1392" y="1552"/>
                      <a:pt x="761" y="3092"/>
                    </a:cubicBezTo>
                    <a:cubicBezTo>
                      <a:pt x="0" y="4706"/>
                      <a:pt x="854" y="6877"/>
                      <a:pt x="1782" y="8194"/>
                    </a:cubicBezTo>
                    <a:cubicBezTo>
                      <a:pt x="3396" y="10587"/>
                      <a:pt x="5956" y="12294"/>
                      <a:pt x="8739" y="12832"/>
                    </a:cubicBezTo>
                    <a:cubicBezTo>
                      <a:pt x="9404" y="12961"/>
                      <a:pt x="10082" y="13024"/>
                      <a:pt x="10760" y="13024"/>
                    </a:cubicBezTo>
                    <a:cubicBezTo>
                      <a:pt x="12920" y="13024"/>
                      <a:pt x="15082" y="12386"/>
                      <a:pt x="16847" y="11200"/>
                    </a:cubicBezTo>
                    <a:cubicBezTo>
                      <a:pt x="18703" y="9975"/>
                      <a:pt x="20094" y="8268"/>
                      <a:pt x="21263" y="6413"/>
                    </a:cubicBezTo>
                    <a:cubicBezTo>
                      <a:pt x="18016" y="3704"/>
                      <a:pt x="14139" y="1774"/>
                      <a:pt x="10131" y="624"/>
                    </a:cubicBezTo>
                    <a:cubicBezTo>
                      <a:pt x="8914" y="293"/>
                      <a:pt x="7623" y="1"/>
                      <a:pt x="63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4"/>
              <p:cNvSpPr/>
              <p:nvPr/>
            </p:nvSpPr>
            <p:spPr>
              <a:xfrm>
                <a:off x="690375" y="1330775"/>
                <a:ext cx="396150" cy="352200"/>
              </a:xfrm>
              <a:custGeom>
                <a:rect b="b" l="l" r="r" t="t"/>
                <a:pathLst>
                  <a:path extrusionOk="0" h="14088" w="15846">
                    <a:moveTo>
                      <a:pt x="3071" y="1"/>
                    </a:moveTo>
                    <a:cubicBezTo>
                      <a:pt x="2040" y="1"/>
                      <a:pt x="1006" y="128"/>
                      <a:pt x="0" y="388"/>
                    </a:cubicBezTo>
                    <a:cubicBezTo>
                      <a:pt x="705" y="4396"/>
                      <a:pt x="1540" y="8737"/>
                      <a:pt x="4490" y="11428"/>
                    </a:cubicBezTo>
                    <a:cubicBezTo>
                      <a:pt x="6144" y="12905"/>
                      <a:pt x="8739" y="14088"/>
                      <a:pt x="11133" y="14088"/>
                    </a:cubicBezTo>
                    <a:cubicBezTo>
                      <a:pt x="11746" y="14088"/>
                      <a:pt x="12346" y="14010"/>
                      <a:pt x="12914" y="13840"/>
                    </a:cubicBezTo>
                    <a:cubicBezTo>
                      <a:pt x="15845" y="12912"/>
                      <a:pt x="15307" y="9813"/>
                      <a:pt x="14379" y="7568"/>
                    </a:cubicBezTo>
                    <a:cubicBezTo>
                      <a:pt x="13693" y="5861"/>
                      <a:pt x="12673" y="4321"/>
                      <a:pt x="11281" y="3171"/>
                    </a:cubicBezTo>
                    <a:cubicBezTo>
                      <a:pt x="9095" y="1096"/>
                      <a:pt x="6095" y="1"/>
                      <a:pt x="30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4"/>
              <p:cNvSpPr/>
              <p:nvPr/>
            </p:nvSpPr>
            <p:spPr>
              <a:xfrm>
                <a:off x="572550" y="1621850"/>
                <a:ext cx="481025" cy="313300"/>
              </a:xfrm>
              <a:custGeom>
                <a:rect b="b" l="l" r="r" t="t"/>
                <a:pathLst>
                  <a:path extrusionOk="0" h="12532" w="19241">
                    <a:moveTo>
                      <a:pt x="13362" y="0"/>
                    </a:moveTo>
                    <a:cubicBezTo>
                      <a:pt x="13031" y="0"/>
                      <a:pt x="12702" y="9"/>
                      <a:pt x="12376" y="26"/>
                    </a:cubicBezTo>
                    <a:cubicBezTo>
                      <a:pt x="10669" y="100"/>
                      <a:pt x="8962" y="564"/>
                      <a:pt x="7422" y="1269"/>
                    </a:cubicBezTo>
                    <a:cubicBezTo>
                      <a:pt x="3860" y="2957"/>
                      <a:pt x="1002" y="6278"/>
                      <a:pt x="0" y="10156"/>
                    </a:cubicBezTo>
                    <a:cubicBezTo>
                      <a:pt x="1615" y="11232"/>
                      <a:pt x="3470" y="12012"/>
                      <a:pt x="5418" y="12308"/>
                    </a:cubicBezTo>
                    <a:cubicBezTo>
                      <a:pt x="6200" y="12457"/>
                      <a:pt x="6999" y="12531"/>
                      <a:pt x="7798" y="12531"/>
                    </a:cubicBezTo>
                    <a:cubicBezTo>
                      <a:pt x="10395" y="12531"/>
                      <a:pt x="12992" y="11745"/>
                      <a:pt x="14992" y="10156"/>
                    </a:cubicBezTo>
                    <a:cubicBezTo>
                      <a:pt x="17237" y="8375"/>
                      <a:pt x="18703" y="5740"/>
                      <a:pt x="19018" y="2957"/>
                    </a:cubicBezTo>
                    <a:cubicBezTo>
                      <a:pt x="19092" y="2419"/>
                      <a:pt x="19241" y="1566"/>
                      <a:pt x="18944" y="1176"/>
                    </a:cubicBezTo>
                    <a:cubicBezTo>
                      <a:pt x="18554" y="712"/>
                      <a:pt x="17311" y="564"/>
                      <a:pt x="16847" y="415"/>
                    </a:cubicBezTo>
                    <a:cubicBezTo>
                      <a:pt x="15707" y="112"/>
                      <a:pt x="14522" y="0"/>
                      <a:pt x="133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4"/>
              <p:cNvSpPr/>
              <p:nvPr/>
            </p:nvSpPr>
            <p:spPr>
              <a:xfrm>
                <a:off x="982125" y="1692800"/>
                <a:ext cx="353950" cy="496075"/>
              </a:xfrm>
              <a:custGeom>
                <a:rect b="b" l="l" r="r" t="t"/>
                <a:pathLst>
                  <a:path extrusionOk="0" h="19843" w="14158">
                    <a:moveTo>
                      <a:pt x="5721" y="0"/>
                    </a:moveTo>
                    <a:cubicBezTo>
                      <a:pt x="5153" y="0"/>
                      <a:pt x="4584" y="63"/>
                      <a:pt x="4027" y="194"/>
                    </a:cubicBezTo>
                    <a:cubicBezTo>
                      <a:pt x="1318" y="899"/>
                      <a:pt x="75" y="4758"/>
                      <a:pt x="75" y="7151"/>
                    </a:cubicBezTo>
                    <a:cubicBezTo>
                      <a:pt x="1" y="9860"/>
                      <a:pt x="1095" y="12421"/>
                      <a:pt x="2709" y="14499"/>
                    </a:cubicBezTo>
                    <a:cubicBezTo>
                      <a:pt x="4342" y="16669"/>
                      <a:pt x="6420" y="18376"/>
                      <a:pt x="8665" y="19842"/>
                    </a:cubicBezTo>
                    <a:cubicBezTo>
                      <a:pt x="10521" y="17597"/>
                      <a:pt x="12302" y="15129"/>
                      <a:pt x="13230" y="12346"/>
                    </a:cubicBezTo>
                    <a:cubicBezTo>
                      <a:pt x="14157" y="9563"/>
                      <a:pt x="14157" y="6316"/>
                      <a:pt x="12599" y="3830"/>
                    </a:cubicBezTo>
                    <a:cubicBezTo>
                      <a:pt x="11200" y="1463"/>
                      <a:pt x="8465" y="0"/>
                      <a:pt x="57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4"/>
              <p:cNvSpPr/>
              <p:nvPr/>
            </p:nvSpPr>
            <p:spPr>
              <a:xfrm>
                <a:off x="1049850" y="1185550"/>
                <a:ext cx="106250" cy="435100"/>
              </a:xfrm>
              <a:custGeom>
                <a:rect b="b" l="l" r="r" t="t"/>
                <a:pathLst>
                  <a:path extrusionOk="0" h="17404" w="4250">
                    <a:moveTo>
                      <a:pt x="4249" y="0"/>
                    </a:moveTo>
                    <a:lnTo>
                      <a:pt x="3563" y="464"/>
                    </a:lnTo>
                    <a:cubicBezTo>
                      <a:pt x="1077" y="5028"/>
                      <a:pt x="0" y="10372"/>
                      <a:pt x="706" y="15622"/>
                    </a:cubicBezTo>
                    <a:lnTo>
                      <a:pt x="706" y="15938"/>
                    </a:lnTo>
                    <a:cubicBezTo>
                      <a:pt x="780" y="16309"/>
                      <a:pt x="854" y="16773"/>
                      <a:pt x="928" y="17237"/>
                    </a:cubicBezTo>
                    <a:cubicBezTo>
                      <a:pt x="928" y="17329"/>
                      <a:pt x="1002" y="17404"/>
                      <a:pt x="1077" y="17404"/>
                    </a:cubicBezTo>
                    <a:lnTo>
                      <a:pt x="1169" y="17404"/>
                    </a:lnTo>
                    <a:cubicBezTo>
                      <a:pt x="1244" y="17404"/>
                      <a:pt x="1318" y="17329"/>
                      <a:pt x="1318" y="17162"/>
                    </a:cubicBezTo>
                    <a:cubicBezTo>
                      <a:pt x="149" y="11299"/>
                      <a:pt x="1244" y="5102"/>
                      <a:pt x="42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4"/>
              <p:cNvSpPr/>
              <p:nvPr/>
            </p:nvSpPr>
            <p:spPr>
              <a:xfrm>
                <a:off x="1067475" y="1576100"/>
                <a:ext cx="25" cy="7900"/>
              </a:xfrm>
              <a:custGeom>
                <a:rect b="b" l="l" r="r" t="t"/>
                <a:pathLst>
                  <a:path extrusionOk="0" h="316" w="1">
                    <a:moveTo>
                      <a:pt x="1" y="0"/>
                    </a:moveTo>
                    <a:lnTo>
                      <a:pt x="1" y="31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4"/>
              <p:cNvSpPr/>
              <p:nvPr/>
            </p:nvSpPr>
            <p:spPr>
              <a:xfrm>
                <a:off x="1074900" y="1150750"/>
                <a:ext cx="168400" cy="460150"/>
              </a:xfrm>
              <a:custGeom>
                <a:rect b="b" l="l" r="r" t="t"/>
                <a:pathLst>
                  <a:path extrusionOk="0" h="18406" w="6736">
                    <a:moveTo>
                      <a:pt x="6735" y="0"/>
                    </a:moveTo>
                    <a:cubicBezTo>
                      <a:pt x="6569" y="0"/>
                      <a:pt x="6420" y="75"/>
                      <a:pt x="6197" y="75"/>
                    </a:cubicBezTo>
                    <a:cubicBezTo>
                      <a:pt x="4639" y="2561"/>
                      <a:pt x="3173" y="4880"/>
                      <a:pt x="2171" y="7348"/>
                    </a:cubicBezTo>
                    <a:cubicBezTo>
                      <a:pt x="538" y="11207"/>
                      <a:pt x="0" y="14918"/>
                      <a:pt x="631" y="18257"/>
                    </a:cubicBezTo>
                    <a:cubicBezTo>
                      <a:pt x="631" y="18332"/>
                      <a:pt x="705" y="18406"/>
                      <a:pt x="780" y="18406"/>
                    </a:cubicBezTo>
                    <a:lnTo>
                      <a:pt x="854" y="18406"/>
                    </a:lnTo>
                    <a:cubicBezTo>
                      <a:pt x="928" y="18406"/>
                      <a:pt x="1002" y="18332"/>
                      <a:pt x="1002" y="18165"/>
                    </a:cubicBezTo>
                    <a:cubicBezTo>
                      <a:pt x="390" y="14918"/>
                      <a:pt x="928" y="11300"/>
                      <a:pt x="2487" y="7496"/>
                    </a:cubicBezTo>
                    <a:cubicBezTo>
                      <a:pt x="3563" y="4880"/>
                      <a:pt x="5029" y="2487"/>
                      <a:pt x="6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4"/>
              <p:cNvSpPr/>
              <p:nvPr/>
            </p:nvSpPr>
            <p:spPr>
              <a:xfrm>
                <a:off x="1171850" y="1206875"/>
                <a:ext cx="206425" cy="367400"/>
              </a:xfrm>
              <a:custGeom>
                <a:rect b="b" l="l" r="r" t="t"/>
                <a:pathLst>
                  <a:path extrusionOk="0" h="14696" w="8257">
                    <a:moveTo>
                      <a:pt x="8182" y="5251"/>
                    </a:moveTo>
                    <a:cubicBezTo>
                      <a:pt x="6717" y="8498"/>
                      <a:pt x="4713" y="11522"/>
                      <a:pt x="2152" y="14064"/>
                    </a:cubicBezTo>
                    <a:cubicBezTo>
                      <a:pt x="2394" y="13990"/>
                      <a:pt x="2542" y="13990"/>
                      <a:pt x="2783" y="13990"/>
                    </a:cubicBezTo>
                    <a:cubicBezTo>
                      <a:pt x="5010" y="11597"/>
                      <a:pt x="6865" y="8888"/>
                      <a:pt x="8257" y="5882"/>
                    </a:cubicBezTo>
                    <a:cubicBezTo>
                      <a:pt x="8257" y="5641"/>
                      <a:pt x="8182" y="5492"/>
                      <a:pt x="8182" y="5251"/>
                    </a:cubicBezTo>
                    <a:close/>
                    <a:moveTo>
                      <a:pt x="5937" y="0"/>
                    </a:moveTo>
                    <a:cubicBezTo>
                      <a:pt x="4936" y="5251"/>
                      <a:pt x="2857" y="10205"/>
                      <a:pt x="0" y="14695"/>
                    </a:cubicBezTo>
                    <a:cubicBezTo>
                      <a:pt x="223" y="14621"/>
                      <a:pt x="371" y="14528"/>
                      <a:pt x="612" y="14454"/>
                    </a:cubicBezTo>
                    <a:cubicBezTo>
                      <a:pt x="3247" y="10131"/>
                      <a:pt x="5177" y="5418"/>
                      <a:pt x="6253" y="539"/>
                    </a:cubicBezTo>
                    <a:cubicBezTo>
                      <a:pt x="6179" y="316"/>
                      <a:pt x="6104" y="149"/>
                      <a:pt x="5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4"/>
              <p:cNvSpPr/>
              <p:nvPr/>
            </p:nvSpPr>
            <p:spPr>
              <a:xfrm>
                <a:off x="1137050" y="1556625"/>
                <a:ext cx="104400" cy="73775"/>
              </a:xfrm>
              <a:custGeom>
                <a:rect b="b" l="l" r="r" t="t"/>
                <a:pathLst>
                  <a:path extrusionOk="0" h="2951" w="4176">
                    <a:moveTo>
                      <a:pt x="4175" y="0"/>
                    </a:moveTo>
                    <a:cubicBezTo>
                      <a:pt x="3934" y="0"/>
                      <a:pt x="3786" y="0"/>
                      <a:pt x="3544" y="74"/>
                    </a:cubicBezTo>
                    <a:cubicBezTo>
                      <a:pt x="2617" y="1002"/>
                      <a:pt x="1541" y="1930"/>
                      <a:pt x="372" y="2783"/>
                    </a:cubicBezTo>
                    <a:cubicBezTo>
                      <a:pt x="1003" y="2022"/>
                      <a:pt x="1466" y="1243"/>
                      <a:pt x="2004" y="464"/>
                    </a:cubicBezTo>
                    <a:lnTo>
                      <a:pt x="2004" y="464"/>
                    </a:lnTo>
                    <a:cubicBezTo>
                      <a:pt x="1763" y="538"/>
                      <a:pt x="1615" y="631"/>
                      <a:pt x="1392" y="705"/>
                    </a:cubicBezTo>
                    <a:cubicBezTo>
                      <a:pt x="1003" y="1392"/>
                      <a:pt x="539" y="2022"/>
                      <a:pt x="75" y="2635"/>
                    </a:cubicBezTo>
                    <a:cubicBezTo>
                      <a:pt x="1" y="2709"/>
                      <a:pt x="75" y="2783"/>
                      <a:pt x="149" y="2857"/>
                    </a:cubicBezTo>
                    <a:lnTo>
                      <a:pt x="297" y="2857"/>
                    </a:lnTo>
                    <a:lnTo>
                      <a:pt x="297" y="2950"/>
                    </a:lnTo>
                    <a:cubicBezTo>
                      <a:pt x="836" y="2561"/>
                      <a:pt x="1392" y="2245"/>
                      <a:pt x="2004" y="2022"/>
                    </a:cubicBezTo>
                    <a:cubicBezTo>
                      <a:pt x="2784" y="1392"/>
                      <a:pt x="3470" y="705"/>
                      <a:pt x="4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4"/>
              <p:cNvSpPr/>
              <p:nvPr/>
            </p:nvSpPr>
            <p:spPr>
              <a:xfrm>
                <a:off x="1109675" y="1147050"/>
                <a:ext cx="173975" cy="485200"/>
              </a:xfrm>
              <a:custGeom>
                <a:rect b="b" l="l" r="r" t="t"/>
                <a:pathLst>
                  <a:path extrusionOk="0" h="19408" w="6959">
                    <a:moveTo>
                      <a:pt x="6569" y="0"/>
                    </a:moveTo>
                    <a:cubicBezTo>
                      <a:pt x="4955" y="3470"/>
                      <a:pt x="3879" y="7106"/>
                      <a:pt x="2710" y="10669"/>
                    </a:cubicBezTo>
                    <a:lnTo>
                      <a:pt x="75" y="19240"/>
                    </a:lnTo>
                    <a:cubicBezTo>
                      <a:pt x="1" y="19333"/>
                      <a:pt x="75" y="19407"/>
                      <a:pt x="75" y="19407"/>
                    </a:cubicBezTo>
                    <a:cubicBezTo>
                      <a:pt x="242" y="19092"/>
                      <a:pt x="465" y="18777"/>
                      <a:pt x="706" y="18480"/>
                    </a:cubicBezTo>
                    <a:lnTo>
                      <a:pt x="3099" y="10817"/>
                    </a:lnTo>
                    <a:cubicBezTo>
                      <a:pt x="4176" y="7180"/>
                      <a:pt x="5344" y="3470"/>
                      <a:pt x="69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4"/>
              <p:cNvSpPr/>
              <p:nvPr/>
            </p:nvSpPr>
            <p:spPr>
              <a:xfrm>
                <a:off x="1111550" y="1609025"/>
                <a:ext cx="15775" cy="26925"/>
              </a:xfrm>
              <a:custGeom>
                <a:rect b="b" l="l" r="r" t="t"/>
                <a:pathLst>
                  <a:path extrusionOk="0" h="1077" w="631">
                    <a:moveTo>
                      <a:pt x="631" y="1"/>
                    </a:moveTo>
                    <a:lnTo>
                      <a:pt x="631" y="1"/>
                    </a:lnTo>
                    <a:cubicBezTo>
                      <a:pt x="390" y="298"/>
                      <a:pt x="167" y="613"/>
                      <a:pt x="0" y="928"/>
                    </a:cubicBezTo>
                    <a:cubicBezTo>
                      <a:pt x="0" y="1003"/>
                      <a:pt x="0" y="1003"/>
                      <a:pt x="93" y="1003"/>
                    </a:cubicBezTo>
                    <a:lnTo>
                      <a:pt x="167" y="1077"/>
                    </a:lnTo>
                    <a:cubicBezTo>
                      <a:pt x="241" y="1077"/>
                      <a:pt x="316" y="1003"/>
                      <a:pt x="316" y="928"/>
                    </a:cubicBezTo>
                    <a:lnTo>
                      <a:pt x="6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4"/>
              <p:cNvSpPr/>
              <p:nvPr/>
            </p:nvSpPr>
            <p:spPr>
              <a:xfrm>
                <a:off x="1146325" y="1670725"/>
                <a:ext cx="456450" cy="102525"/>
              </a:xfrm>
              <a:custGeom>
                <a:rect b="b" l="l" r="r" t="t"/>
                <a:pathLst>
                  <a:path extrusionOk="0" h="4101" w="18258">
                    <a:moveTo>
                      <a:pt x="242" y="0"/>
                    </a:moveTo>
                    <a:cubicBezTo>
                      <a:pt x="168" y="0"/>
                      <a:pt x="93" y="75"/>
                      <a:pt x="93" y="75"/>
                    </a:cubicBezTo>
                    <a:cubicBezTo>
                      <a:pt x="1" y="149"/>
                      <a:pt x="1" y="316"/>
                      <a:pt x="93" y="390"/>
                    </a:cubicBezTo>
                    <a:cubicBezTo>
                      <a:pt x="390" y="613"/>
                      <a:pt x="706" y="854"/>
                      <a:pt x="1021" y="1077"/>
                    </a:cubicBezTo>
                    <a:cubicBezTo>
                      <a:pt x="1485" y="1243"/>
                      <a:pt x="1949" y="1392"/>
                      <a:pt x="2320" y="1540"/>
                    </a:cubicBezTo>
                    <a:cubicBezTo>
                      <a:pt x="1633" y="1169"/>
                      <a:pt x="928" y="613"/>
                      <a:pt x="316" y="75"/>
                    </a:cubicBezTo>
                    <a:lnTo>
                      <a:pt x="242" y="0"/>
                    </a:lnTo>
                    <a:close/>
                    <a:moveTo>
                      <a:pt x="3563" y="2171"/>
                    </a:moveTo>
                    <a:cubicBezTo>
                      <a:pt x="3953" y="2394"/>
                      <a:pt x="4342" y="2709"/>
                      <a:pt x="4639" y="3025"/>
                    </a:cubicBezTo>
                    <a:cubicBezTo>
                      <a:pt x="6495" y="3711"/>
                      <a:pt x="8276" y="3952"/>
                      <a:pt x="9742" y="4027"/>
                    </a:cubicBezTo>
                    <a:cubicBezTo>
                      <a:pt x="10298" y="4101"/>
                      <a:pt x="10910" y="4101"/>
                      <a:pt x="11449" y="4101"/>
                    </a:cubicBezTo>
                    <a:cubicBezTo>
                      <a:pt x="13619" y="4101"/>
                      <a:pt x="15864" y="3860"/>
                      <a:pt x="17942" y="3489"/>
                    </a:cubicBezTo>
                    <a:cubicBezTo>
                      <a:pt x="18091" y="3322"/>
                      <a:pt x="18184" y="3247"/>
                      <a:pt x="18258" y="3099"/>
                    </a:cubicBezTo>
                    <a:lnTo>
                      <a:pt x="18258" y="3099"/>
                    </a:lnTo>
                    <a:cubicBezTo>
                      <a:pt x="16013" y="3489"/>
                      <a:pt x="13694" y="3711"/>
                      <a:pt x="11449" y="3711"/>
                    </a:cubicBezTo>
                    <a:lnTo>
                      <a:pt x="9834" y="3711"/>
                    </a:lnTo>
                    <a:cubicBezTo>
                      <a:pt x="8053" y="3563"/>
                      <a:pt x="5734" y="3173"/>
                      <a:pt x="3563" y="217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4"/>
              <p:cNvSpPr/>
              <p:nvPr/>
            </p:nvSpPr>
            <p:spPr>
              <a:xfrm>
                <a:off x="1171850" y="1697625"/>
                <a:ext cx="90475" cy="48725"/>
              </a:xfrm>
              <a:custGeom>
                <a:rect b="b" l="l" r="r" t="t"/>
                <a:pathLst>
                  <a:path extrusionOk="0" h="1949" w="3619">
                    <a:moveTo>
                      <a:pt x="0" y="1"/>
                    </a:moveTo>
                    <a:cubicBezTo>
                      <a:pt x="1002" y="780"/>
                      <a:pt x="2152" y="1392"/>
                      <a:pt x="3247" y="1782"/>
                    </a:cubicBezTo>
                    <a:cubicBezTo>
                      <a:pt x="3396" y="1856"/>
                      <a:pt x="3544" y="1949"/>
                      <a:pt x="3618" y="1949"/>
                    </a:cubicBezTo>
                    <a:cubicBezTo>
                      <a:pt x="3321" y="1633"/>
                      <a:pt x="2932" y="1318"/>
                      <a:pt x="2542" y="1095"/>
                    </a:cubicBezTo>
                    <a:cubicBezTo>
                      <a:pt x="2078" y="928"/>
                      <a:pt x="1689" y="706"/>
                      <a:pt x="1299" y="464"/>
                    </a:cubicBezTo>
                    <a:cubicBezTo>
                      <a:pt x="928" y="316"/>
                      <a:pt x="464" y="16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4"/>
              <p:cNvSpPr/>
              <p:nvPr/>
            </p:nvSpPr>
            <p:spPr>
              <a:xfrm>
                <a:off x="1142625" y="1620625"/>
                <a:ext cx="444400" cy="67750"/>
              </a:xfrm>
              <a:custGeom>
                <a:rect b="b" l="l" r="r" t="t"/>
                <a:pathLst>
                  <a:path extrusionOk="0" h="2710" w="17776">
                    <a:moveTo>
                      <a:pt x="3488" y="1"/>
                    </a:moveTo>
                    <a:cubicBezTo>
                      <a:pt x="2171" y="1"/>
                      <a:pt x="1002" y="297"/>
                      <a:pt x="74" y="854"/>
                    </a:cubicBezTo>
                    <a:cubicBezTo>
                      <a:pt x="0" y="854"/>
                      <a:pt x="0" y="1002"/>
                      <a:pt x="0" y="1077"/>
                    </a:cubicBezTo>
                    <a:cubicBezTo>
                      <a:pt x="74" y="1077"/>
                      <a:pt x="74" y="1151"/>
                      <a:pt x="149" y="1151"/>
                    </a:cubicBezTo>
                    <a:lnTo>
                      <a:pt x="316" y="1151"/>
                    </a:lnTo>
                    <a:cubicBezTo>
                      <a:pt x="1169" y="613"/>
                      <a:pt x="2245" y="390"/>
                      <a:pt x="3488" y="390"/>
                    </a:cubicBezTo>
                    <a:cubicBezTo>
                      <a:pt x="4639" y="390"/>
                      <a:pt x="5808" y="613"/>
                      <a:pt x="6884" y="761"/>
                    </a:cubicBezTo>
                    <a:lnTo>
                      <a:pt x="17775" y="2709"/>
                    </a:lnTo>
                    <a:cubicBezTo>
                      <a:pt x="17552" y="2542"/>
                      <a:pt x="17311" y="2394"/>
                      <a:pt x="17014" y="2246"/>
                    </a:cubicBezTo>
                    <a:lnTo>
                      <a:pt x="6958" y="390"/>
                    </a:lnTo>
                    <a:cubicBezTo>
                      <a:pt x="5882" y="223"/>
                      <a:pt x="4639" y="1"/>
                      <a:pt x="3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4"/>
              <p:cNvSpPr/>
              <p:nvPr/>
            </p:nvSpPr>
            <p:spPr>
              <a:xfrm>
                <a:off x="1131025" y="1686025"/>
                <a:ext cx="374825" cy="166550"/>
              </a:xfrm>
              <a:custGeom>
                <a:rect b="b" l="l" r="r" t="t"/>
                <a:pathLst>
                  <a:path extrusionOk="0" h="6662" w="14993">
                    <a:moveTo>
                      <a:pt x="75" y="1"/>
                    </a:moveTo>
                    <a:cubicBezTo>
                      <a:pt x="0" y="93"/>
                      <a:pt x="0" y="242"/>
                      <a:pt x="75" y="316"/>
                    </a:cubicBezTo>
                    <a:lnTo>
                      <a:pt x="705" y="316"/>
                    </a:lnTo>
                    <a:cubicBezTo>
                      <a:pt x="538" y="242"/>
                      <a:pt x="390" y="93"/>
                      <a:pt x="316" y="1"/>
                    </a:cubicBezTo>
                    <a:close/>
                    <a:moveTo>
                      <a:pt x="7032" y="4732"/>
                    </a:moveTo>
                    <a:cubicBezTo>
                      <a:pt x="7107" y="4880"/>
                      <a:pt x="7199" y="5029"/>
                      <a:pt x="7274" y="5270"/>
                    </a:cubicBezTo>
                    <a:cubicBezTo>
                      <a:pt x="7570" y="5344"/>
                      <a:pt x="7886" y="5493"/>
                      <a:pt x="8276" y="5660"/>
                    </a:cubicBezTo>
                    <a:cubicBezTo>
                      <a:pt x="8350" y="5660"/>
                      <a:pt x="8424" y="5734"/>
                      <a:pt x="8498" y="5734"/>
                    </a:cubicBezTo>
                    <a:cubicBezTo>
                      <a:pt x="10205" y="6346"/>
                      <a:pt x="11912" y="6662"/>
                      <a:pt x="13601" y="6662"/>
                    </a:cubicBezTo>
                    <a:lnTo>
                      <a:pt x="14231" y="6662"/>
                    </a:lnTo>
                    <a:cubicBezTo>
                      <a:pt x="14528" y="6495"/>
                      <a:pt x="14769" y="6346"/>
                      <a:pt x="14992" y="6198"/>
                    </a:cubicBezTo>
                    <a:lnTo>
                      <a:pt x="14992" y="6198"/>
                    </a:lnTo>
                    <a:cubicBezTo>
                      <a:pt x="14528" y="6272"/>
                      <a:pt x="14064" y="6346"/>
                      <a:pt x="13601" y="6346"/>
                    </a:cubicBezTo>
                    <a:cubicBezTo>
                      <a:pt x="11986" y="6346"/>
                      <a:pt x="10279" y="6031"/>
                      <a:pt x="8591" y="5418"/>
                    </a:cubicBezTo>
                    <a:cubicBezTo>
                      <a:pt x="8034" y="5196"/>
                      <a:pt x="7496" y="4955"/>
                      <a:pt x="7032" y="47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4"/>
              <p:cNvSpPr/>
              <p:nvPr/>
            </p:nvSpPr>
            <p:spPr>
              <a:xfrm>
                <a:off x="1132875" y="1693925"/>
                <a:ext cx="180000" cy="123850"/>
              </a:xfrm>
              <a:custGeom>
                <a:rect b="b" l="l" r="r" t="t"/>
                <a:pathLst>
                  <a:path extrusionOk="0" h="4954" w="7200">
                    <a:moveTo>
                      <a:pt x="1" y="0"/>
                    </a:moveTo>
                    <a:cubicBezTo>
                      <a:pt x="75" y="0"/>
                      <a:pt x="75" y="74"/>
                      <a:pt x="168" y="149"/>
                    </a:cubicBezTo>
                    <a:lnTo>
                      <a:pt x="390" y="149"/>
                    </a:lnTo>
                    <a:cubicBezTo>
                      <a:pt x="631" y="390"/>
                      <a:pt x="780" y="612"/>
                      <a:pt x="1003" y="854"/>
                    </a:cubicBezTo>
                    <a:cubicBezTo>
                      <a:pt x="2710" y="2245"/>
                      <a:pt x="4806" y="3785"/>
                      <a:pt x="7200" y="4954"/>
                    </a:cubicBezTo>
                    <a:cubicBezTo>
                      <a:pt x="7125" y="4713"/>
                      <a:pt x="7033" y="4564"/>
                      <a:pt x="6958" y="4416"/>
                    </a:cubicBezTo>
                    <a:cubicBezTo>
                      <a:pt x="4491" y="3173"/>
                      <a:pt x="2320" y="1466"/>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4"/>
              <p:cNvSpPr/>
              <p:nvPr/>
            </p:nvSpPr>
            <p:spPr>
              <a:xfrm>
                <a:off x="1140775" y="1577950"/>
                <a:ext cx="270450" cy="59875"/>
              </a:xfrm>
              <a:custGeom>
                <a:rect b="b" l="l" r="r" t="t"/>
                <a:pathLst>
                  <a:path extrusionOk="0" h="2395" w="10818">
                    <a:moveTo>
                      <a:pt x="7644" y="1"/>
                    </a:moveTo>
                    <a:cubicBezTo>
                      <a:pt x="5566" y="1"/>
                      <a:pt x="3562" y="390"/>
                      <a:pt x="1855" y="1169"/>
                    </a:cubicBezTo>
                    <a:cubicBezTo>
                      <a:pt x="1392" y="1541"/>
                      <a:pt x="928" y="1930"/>
                      <a:pt x="464" y="2246"/>
                    </a:cubicBezTo>
                    <a:cubicBezTo>
                      <a:pt x="390" y="2320"/>
                      <a:pt x="390" y="2320"/>
                      <a:pt x="315" y="2320"/>
                    </a:cubicBezTo>
                    <a:lnTo>
                      <a:pt x="223" y="2320"/>
                    </a:lnTo>
                    <a:lnTo>
                      <a:pt x="148" y="2246"/>
                    </a:lnTo>
                    <a:lnTo>
                      <a:pt x="148" y="2097"/>
                    </a:lnTo>
                    <a:cubicBezTo>
                      <a:pt x="74" y="2171"/>
                      <a:pt x="0" y="2246"/>
                      <a:pt x="74" y="2320"/>
                    </a:cubicBezTo>
                    <a:cubicBezTo>
                      <a:pt x="74" y="2394"/>
                      <a:pt x="148" y="2394"/>
                      <a:pt x="148" y="2394"/>
                    </a:cubicBezTo>
                    <a:lnTo>
                      <a:pt x="390" y="2394"/>
                    </a:lnTo>
                    <a:cubicBezTo>
                      <a:pt x="2319" y="1077"/>
                      <a:pt x="4861" y="390"/>
                      <a:pt x="7644" y="390"/>
                    </a:cubicBezTo>
                    <a:lnTo>
                      <a:pt x="8887" y="390"/>
                    </a:lnTo>
                    <a:cubicBezTo>
                      <a:pt x="9592" y="464"/>
                      <a:pt x="10205" y="539"/>
                      <a:pt x="10817" y="613"/>
                    </a:cubicBezTo>
                    <a:cubicBezTo>
                      <a:pt x="10279" y="464"/>
                      <a:pt x="9741" y="242"/>
                      <a:pt x="9203" y="75"/>
                    </a:cubicBezTo>
                    <a:cubicBezTo>
                      <a:pt x="9129" y="75"/>
                      <a:pt x="9036" y="75"/>
                      <a:pt x="8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4"/>
              <p:cNvSpPr/>
              <p:nvPr/>
            </p:nvSpPr>
            <p:spPr>
              <a:xfrm>
                <a:off x="1144475" y="1607175"/>
                <a:ext cx="42700" cy="28775"/>
              </a:xfrm>
              <a:custGeom>
                <a:rect b="b" l="l" r="r" t="t"/>
                <a:pathLst>
                  <a:path extrusionOk="0" h="1151" w="1708">
                    <a:moveTo>
                      <a:pt x="1707" y="0"/>
                    </a:moveTo>
                    <a:cubicBezTo>
                      <a:pt x="1095" y="223"/>
                      <a:pt x="539" y="539"/>
                      <a:pt x="0" y="928"/>
                    </a:cubicBezTo>
                    <a:lnTo>
                      <a:pt x="0" y="1077"/>
                    </a:lnTo>
                    <a:lnTo>
                      <a:pt x="75" y="1151"/>
                    </a:lnTo>
                    <a:lnTo>
                      <a:pt x="167" y="1151"/>
                    </a:lnTo>
                    <a:cubicBezTo>
                      <a:pt x="242" y="1151"/>
                      <a:pt x="242" y="1151"/>
                      <a:pt x="316" y="1077"/>
                    </a:cubicBezTo>
                    <a:cubicBezTo>
                      <a:pt x="780" y="761"/>
                      <a:pt x="1244" y="372"/>
                      <a:pt x="1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4"/>
              <p:cNvSpPr/>
              <p:nvPr/>
            </p:nvSpPr>
            <p:spPr>
              <a:xfrm>
                <a:off x="1121275" y="1645675"/>
                <a:ext cx="500525" cy="81200"/>
              </a:xfrm>
              <a:custGeom>
                <a:rect b="b" l="l" r="r" t="t"/>
                <a:pathLst>
                  <a:path extrusionOk="0" h="3248" w="20021">
                    <a:moveTo>
                      <a:pt x="242" y="0"/>
                    </a:moveTo>
                    <a:cubicBezTo>
                      <a:pt x="168" y="0"/>
                      <a:pt x="75" y="75"/>
                      <a:pt x="75" y="149"/>
                    </a:cubicBezTo>
                    <a:cubicBezTo>
                      <a:pt x="1" y="223"/>
                      <a:pt x="75" y="316"/>
                      <a:pt x="168" y="390"/>
                    </a:cubicBezTo>
                    <a:lnTo>
                      <a:pt x="242" y="390"/>
                    </a:lnTo>
                    <a:lnTo>
                      <a:pt x="10131" y="2171"/>
                    </a:lnTo>
                    <a:cubicBezTo>
                      <a:pt x="12766" y="2635"/>
                      <a:pt x="15475" y="3099"/>
                      <a:pt x="18165" y="3247"/>
                    </a:cubicBezTo>
                    <a:lnTo>
                      <a:pt x="19798" y="3247"/>
                    </a:lnTo>
                    <a:cubicBezTo>
                      <a:pt x="19872" y="3173"/>
                      <a:pt x="19946" y="3006"/>
                      <a:pt x="20021" y="2932"/>
                    </a:cubicBezTo>
                    <a:lnTo>
                      <a:pt x="19408" y="2932"/>
                    </a:lnTo>
                    <a:cubicBezTo>
                      <a:pt x="19019" y="2932"/>
                      <a:pt x="18629" y="2932"/>
                      <a:pt x="18165" y="2858"/>
                    </a:cubicBezTo>
                    <a:cubicBezTo>
                      <a:pt x="15549" y="2784"/>
                      <a:pt x="12840" y="2245"/>
                      <a:pt x="10205" y="1782"/>
                    </a:cubicBezTo>
                    <a:lnTo>
                      <a:pt x="1003" y="149"/>
                    </a:lnTo>
                    <a:lnTo>
                      <a:pt x="2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4"/>
              <p:cNvSpPr/>
              <p:nvPr/>
            </p:nvSpPr>
            <p:spPr>
              <a:xfrm>
                <a:off x="1123150" y="1715250"/>
                <a:ext cx="129900" cy="415625"/>
              </a:xfrm>
              <a:custGeom>
                <a:rect b="b" l="l" r="r" t="t"/>
                <a:pathLst>
                  <a:path extrusionOk="0" h="16625" w="5196">
                    <a:moveTo>
                      <a:pt x="241" y="1"/>
                    </a:moveTo>
                    <a:cubicBezTo>
                      <a:pt x="167" y="1"/>
                      <a:pt x="167" y="1"/>
                      <a:pt x="93" y="75"/>
                    </a:cubicBezTo>
                    <a:cubicBezTo>
                      <a:pt x="0" y="75"/>
                      <a:pt x="0" y="223"/>
                      <a:pt x="93" y="316"/>
                    </a:cubicBezTo>
                    <a:cubicBezTo>
                      <a:pt x="705" y="1318"/>
                      <a:pt x="1317" y="2394"/>
                      <a:pt x="1948" y="3860"/>
                    </a:cubicBezTo>
                    <a:cubicBezTo>
                      <a:pt x="3711" y="7886"/>
                      <a:pt x="4731" y="12209"/>
                      <a:pt x="4805" y="16625"/>
                    </a:cubicBezTo>
                    <a:cubicBezTo>
                      <a:pt x="4954" y="16458"/>
                      <a:pt x="5028" y="16235"/>
                      <a:pt x="5195" y="16087"/>
                    </a:cubicBezTo>
                    <a:cubicBezTo>
                      <a:pt x="4954" y="11819"/>
                      <a:pt x="4026" y="7645"/>
                      <a:pt x="2319" y="3711"/>
                    </a:cubicBezTo>
                    <a:cubicBezTo>
                      <a:pt x="1707" y="2246"/>
                      <a:pt x="1095" y="1077"/>
                      <a:pt x="390" y="75"/>
                    </a:cubicBezTo>
                    <a:cubicBezTo>
                      <a:pt x="315" y="75"/>
                      <a:pt x="241"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4"/>
              <p:cNvSpPr/>
              <p:nvPr/>
            </p:nvSpPr>
            <p:spPr>
              <a:xfrm>
                <a:off x="1030375" y="1715250"/>
                <a:ext cx="34800" cy="355800"/>
              </a:xfrm>
              <a:custGeom>
                <a:rect b="b" l="l" r="r" t="t"/>
                <a:pathLst>
                  <a:path extrusionOk="0" h="14232" w="1392">
                    <a:moveTo>
                      <a:pt x="1169" y="1"/>
                    </a:moveTo>
                    <a:cubicBezTo>
                      <a:pt x="1095" y="1"/>
                      <a:pt x="1021" y="75"/>
                      <a:pt x="1021" y="149"/>
                    </a:cubicBezTo>
                    <a:cubicBezTo>
                      <a:pt x="316" y="2468"/>
                      <a:pt x="0" y="4862"/>
                      <a:pt x="0" y="7274"/>
                    </a:cubicBezTo>
                    <a:lnTo>
                      <a:pt x="0" y="7422"/>
                    </a:lnTo>
                    <a:cubicBezTo>
                      <a:pt x="0" y="9426"/>
                      <a:pt x="241" y="11523"/>
                      <a:pt x="705" y="13526"/>
                    </a:cubicBezTo>
                    <a:lnTo>
                      <a:pt x="779" y="13601"/>
                    </a:lnTo>
                    <a:cubicBezTo>
                      <a:pt x="928" y="13842"/>
                      <a:pt x="1095" y="13990"/>
                      <a:pt x="1243" y="14231"/>
                    </a:cubicBezTo>
                    <a:cubicBezTo>
                      <a:pt x="0" y="9667"/>
                      <a:pt x="0" y="4787"/>
                      <a:pt x="1318" y="223"/>
                    </a:cubicBezTo>
                    <a:cubicBezTo>
                      <a:pt x="1392" y="149"/>
                      <a:pt x="1318" y="1"/>
                      <a:pt x="12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4"/>
              <p:cNvSpPr/>
              <p:nvPr/>
            </p:nvSpPr>
            <p:spPr>
              <a:xfrm>
                <a:off x="1134725" y="1697625"/>
                <a:ext cx="178150" cy="321000"/>
              </a:xfrm>
              <a:custGeom>
                <a:rect b="b" l="l" r="r" t="t"/>
                <a:pathLst>
                  <a:path extrusionOk="0" h="12840" w="7126">
                    <a:moveTo>
                      <a:pt x="94" y="1"/>
                    </a:moveTo>
                    <a:cubicBezTo>
                      <a:pt x="1" y="93"/>
                      <a:pt x="1" y="242"/>
                      <a:pt x="94" y="316"/>
                    </a:cubicBezTo>
                    <a:cubicBezTo>
                      <a:pt x="3341" y="3878"/>
                      <a:pt x="5660" y="8201"/>
                      <a:pt x="6884" y="12840"/>
                    </a:cubicBezTo>
                    <a:cubicBezTo>
                      <a:pt x="6959" y="12691"/>
                      <a:pt x="7051" y="12450"/>
                      <a:pt x="7126" y="12228"/>
                    </a:cubicBezTo>
                    <a:cubicBezTo>
                      <a:pt x="5957" y="7979"/>
                      <a:pt x="3804" y="4027"/>
                      <a:pt x="929" y="706"/>
                    </a:cubicBezTo>
                    <a:cubicBezTo>
                      <a:pt x="632" y="464"/>
                      <a:pt x="390" y="242"/>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4"/>
              <p:cNvSpPr/>
              <p:nvPr/>
            </p:nvSpPr>
            <p:spPr>
              <a:xfrm>
                <a:off x="1137050" y="1697625"/>
                <a:ext cx="20900" cy="17650"/>
              </a:xfrm>
              <a:custGeom>
                <a:rect b="b" l="l" r="r" t="t"/>
                <a:pathLst>
                  <a:path extrusionOk="0" h="706" w="836">
                    <a:moveTo>
                      <a:pt x="1" y="1"/>
                    </a:moveTo>
                    <a:cubicBezTo>
                      <a:pt x="297" y="242"/>
                      <a:pt x="539" y="464"/>
                      <a:pt x="836" y="706"/>
                    </a:cubicBezTo>
                    <a:cubicBezTo>
                      <a:pt x="613" y="464"/>
                      <a:pt x="464" y="242"/>
                      <a:pt x="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4"/>
              <p:cNvSpPr/>
              <p:nvPr/>
            </p:nvSpPr>
            <p:spPr>
              <a:xfrm>
                <a:off x="1102275" y="1699950"/>
                <a:ext cx="100200" cy="488925"/>
              </a:xfrm>
              <a:custGeom>
                <a:rect b="b" l="l" r="r" t="t"/>
                <a:pathLst>
                  <a:path extrusionOk="0" h="19557" w="4008">
                    <a:moveTo>
                      <a:pt x="149" y="0"/>
                    </a:moveTo>
                    <a:cubicBezTo>
                      <a:pt x="0" y="74"/>
                      <a:pt x="0" y="149"/>
                      <a:pt x="0" y="223"/>
                    </a:cubicBezTo>
                    <a:lnTo>
                      <a:pt x="3006" y="15920"/>
                    </a:lnTo>
                    <a:cubicBezTo>
                      <a:pt x="3247" y="17070"/>
                      <a:pt x="3470" y="18239"/>
                      <a:pt x="3618" y="19389"/>
                    </a:cubicBezTo>
                    <a:cubicBezTo>
                      <a:pt x="3711" y="19482"/>
                      <a:pt x="3785" y="19482"/>
                      <a:pt x="3785" y="19556"/>
                    </a:cubicBezTo>
                    <a:lnTo>
                      <a:pt x="3859" y="19556"/>
                    </a:lnTo>
                    <a:cubicBezTo>
                      <a:pt x="3859" y="19482"/>
                      <a:pt x="3934" y="19389"/>
                      <a:pt x="4008" y="19315"/>
                    </a:cubicBezTo>
                    <a:cubicBezTo>
                      <a:pt x="3859" y="18165"/>
                      <a:pt x="3618" y="16996"/>
                      <a:pt x="3395" y="15845"/>
                    </a:cubicBezTo>
                    <a:lnTo>
                      <a:pt x="297" y="149"/>
                    </a:lnTo>
                    <a:cubicBezTo>
                      <a:pt x="297" y="74"/>
                      <a:pt x="223" y="0"/>
                      <a:pt x="1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4"/>
              <p:cNvSpPr/>
              <p:nvPr/>
            </p:nvSpPr>
            <p:spPr>
              <a:xfrm>
                <a:off x="1065150" y="1711550"/>
                <a:ext cx="89100" cy="446225"/>
              </a:xfrm>
              <a:custGeom>
                <a:rect b="b" l="l" r="r" t="t"/>
                <a:pathLst>
                  <a:path extrusionOk="0" h="17849" w="3564">
                    <a:moveTo>
                      <a:pt x="780" y="0"/>
                    </a:moveTo>
                    <a:cubicBezTo>
                      <a:pt x="706" y="0"/>
                      <a:pt x="632" y="74"/>
                      <a:pt x="632" y="149"/>
                    </a:cubicBezTo>
                    <a:cubicBezTo>
                      <a:pt x="1" y="5937"/>
                      <a:pt x="854" y="11967"/>
                      <a:pt x="3025" y="17385"/>
                    </a:cubicBezTo>
                    <a:cubicBezTo>
                      <a:pt x="3173" y="17534"/>
                      <a:pt x="3415" y="17701"/>
                      <a:pt x="3563" y="17849"/>
                    </a:cubicBezTo>
                    <a:cubicBezTo>
                      <a:pt x="1318" y="12283"/>
                      <a:pt x="390" y="6179"/>
                      <a:pt x="928" y="149"/>
                    </a:cubicBezTo>
                    <a:cubicBezTo>
                      <a:pt x="928" y="74"/>
                      <a:pt x="854" y="0"/>
                      <a:pt x="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4"/>
              <p:cNvSpPr/>
              <p:nvPr/>
            </p:nvSpPr>
            <p:spPr>
              <a:xfrm>
                <a:off x="612900" y="1690200"/>
                <a:ext cx="429100" cy="214325"/>
              </a:xfrm>
              <a:custGeom>
                <a:rect b="b" l="l" r="r" t="t"/>
                <a:pathLst>
                  <a:path extrusionOk="0" h="8573" w="17164">
                    <a:moveTo>
                      <a:pt x="17015" y="1"/>
                    </a:moveTo>
                    <a:cubicBezTo>
                      <a:pt x="16940" y="1"/>
                      <a:pt x="16866" y="1"/>
                      <a:pt x="16792" y="75"/>
                    </a:cubicBezTo>
                    <a:cubicBezTo>
                      <a:pt x="15864" y="1151"/>
                      <a:pt x="14547" y="1856"/>
                      <a:pt x="13155" y="2617"/>
                    </a:cubicBezTo>
                    <a:cubicBezTo>
                      <a:pt x="8981" y="4862"/>
                      <a:pt x="4491" y="6791"/>
                      <a:pt x="1" y="8350"/>
                    </a:cubicBezTo>
                    <a:cubicBezTo>
                      <a:pt x="168" y="8424"/>
                      <a:pt x="316" y="8498"/>
                      <a:pt x="464" y="8573"/>
                    </a:cubicBezTo>
                    <a:cubicBezTo>
                      <a:pt x="4880" y="7033"/>
                      <a:pt x="9203" y="5103"/>
                      <a:pt x="13378" y="2932"/>
                    </a:cubicBezTo>
                    <a:cubicBezTo>
                      <a:pt x="14770" y="2153"/>
                      <a:pt x="16087" y="1466"/>
                      <a:pt x="17089" y="223"/>
                    </a:cubicBezTo>
                    <a:cubicBezTo>
                      <a:pt x="17163" y="149"/>
                      <a:pt x="17163" y="75"/>
                      <a:pt x="17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4"/>
              <p:cNvSpPr/>
              <p:nvPr/>
            </p:nvSpPr>
            <p:spPr>
              <a:xfrm>
                <a:off x="748350" y="1705500"/>
                <a:ext cx="297825" cy="230100"/>
              </a:xfrm>
              <a:custGeom>
                <a:rect b="b" l="l" r="r" t="t"/>
                <a:pathLst>
                  <a:path extrusionOk="0" h="9204" w="11913">
                    <a:moveTo>
                      <a:pt x="11838" y="1"/>
                    </a:moveTo>
                    <a:cubicBezTo>
                      <a:pt x="8665" y="3953"/>
                      <a:pt x="4565" y="7107"/>
                      <a:pt x="0" y="9204"/>
                    </a:cubicBezTo>
                    <a:lnTo>
                      <a:pt x="854" y="9204"/>
                    </a:lnTo>
                    <a:cubicBezTo>
                      <a:pt x="4565" y="7348"/>
                      <a:pt x="7960" y="4881"/>
                      <a:pt x="10817" y="1782"/>
                    </a:cubicBezTo>
                    <a:cubicBezTo>
                      <a:pt x="11059" y="1318"/>
                      <a:pt x="11448" y="854"/>
                      <a:pt x="11838" y="539"/>
                    </a:cubicBezTo>
                    <a:cubicBezTo>
                      <a:pt x="11838" y="391"/>
                      <a:pt x="11912" y="149"/>
                      <a:pt x="119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4"/>
              <p:cNvSpPr/>
              <p:nvPr/>
            </p:nvSpPr>
            <p:spPr>
              <a:xfrm>
                <a:off x="1018775" y="1718950"/>
                <a:ext cx="25525" cy="31125"/>
              </a:xfrm>
              <a:custGeom>
                <a:rect b="b" l="l" r="r" t="t"/>
                <a:pathLst>
                  <a:path extrusionOk="0" h="1245" w="1021">
                    <a:moveTo>
                      <a:pt x="1021" y="1"/>
                    </a:moveTo>
                    <a:cubicBezTo>
                      <a:pt x="631" y="316"/>
                      <a:pt x="242" y="780"/>
                      <a:pt x="0" y="1244"/>
                    </a:cubicBezTo>
                    <a:cubicBezTo>
                      <a:pt x="316" y="854"/>
                      <a:pt x="631" y="465"/>
                      <a:pt x="1021" y="75"/>
                    </a:cubicBezTo>
                    <a:lnTo>
                      <a:pt x="10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4"/>
              <p:cNvSpPr/>
              <p:nvPr/>
            </p:nvSpPr>
            <p:spPr>
              <a:xfrm>
                <a:off x="680625" y="1703650"/>
                <a:ext cx="25" cy="25"/>
              </a:xfrm>
              <a:custGeom>
                <a:rect b="b" l="l" r="r" t="t"/>
                <a:pathLst>
                  <a:path extrusionOk="0" h="1" w="1">
                    <a:moveTo>
                      <a:pt x="1" y="1"/>
                    </a:moveTo>
                    <a:lnTo>
                      <a:pt x="1"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4"/>
              <p:cNvSpPr/>
              <p:nvPr/>
            </p:nvSpPr>
            <p:spPr>
              <a:xfrm>
                <a:off x="680625" y="1647525"/>
                <a:ext cx="342350" cy="56150"/>
              </a:xfrm>
              <a:custGeom>
                <a:rect b="b" l="l" r="r" t="t"/>
                <a:pathLst>
                  <a:path extrusionOk="0" h="2246" w="13694">
                    <a:moveTo>
                      <a:pt x="13452" y="1"/>
                    </a:moveTo>
                    <a:cubicBezTo>
                      <a:pt x="10205" y="149"/>
                      <a:pt x="6884" y="316"/>
                      <a:pt x="3637" y="928"/>
                    </a:cubicBezTo>
                    <a:cubicBezTo>
                      <a:pt x="2635" y="1077"/>
                      <a:pt x="1707" y="1318"/>
                      <a:pt x="854" y="1633"/>
                    </a:cubicBezTo>
                    <a:cubicBezTo>
                      <a:pt x="539" y="1856"/>
                      <a:pt x="316" y="2005"/>
                      <a:pt x="1" y="2246"/>
                    </a:cubicBezTo>
                    <a:cubicBezTo>
                      <a:pt x="1169" y="1856"/>
                      <a:pt x="2394" y="1541"/>
                      <a:pt x="3711" y="1318"/>
                    </a:cubicBezTo>
                    <a:cubicBezTo>
                      <a:pt x="6884" y="613"/>
                      <a:pt x="10279" y="539"/>
                      <a:pt x="13452" y="390"/>
                    </a:cubicBezTo>
                    <a:cubicBezTo>
                      <a:pt x="13619" y="390"/>
                      <a:pt x="13693" y="316"/>
                      <a:pt x="13693" y="149"/>
                    </a:cubicBezTo>
                    <a:cubicBezTo>
                      <a:pt x="13619" y="75"/>
                      <a:pt x="13526" y="1"/>
                      <a:pt x="134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4"/>
              <p:cNvSpPr/>
              <p:nvPr/>
            </p:nvSpPr>
            <p:spPr>
              <a:xfrm>
                <a:off x="595750" y="1657275"/>
                <a:ext cx="436950" cy="156325"/>
              </a:xfrm>
              <a:custGeom>
                <a:rect b="b" l="l" r="r" t="t"/>
                <a:pathLst>
                  <a:path extrusionOk="0" h="6253" w="17478">
                    <a:moveTo>
                      <a:pt x="17163" y="0"/>
                    </a:moveTo>
                    <a:cubicBezTo>
                      <a:pt x="13916" y="613"/>
                      <a:pt x="10669" y="1466"/>
                      <a:pt x="7496" y="2468"/>
                    </a:cubicBezTo>
                    <a:cubicBezTo>
                      <a:pt x="5177" y="3247"/>
                      <a:pt x="2635" y="4175"/>
                      <a:pt x="390" y="5566"/>
                    </a:cubicBezTo>
                    <a:cubicBezTo>
                      <a:pt x="223" y="5789"/>
                      <a:pt x="149" y="6030"/>
                      <a:pt x="0" y="6253"/>
                    </a:cubicBezTo>
                    <a:cubicBezTo>
                      <a:pt x="2394" y="4639"/>
                      <a:pt x="5102" y="3637"/>
                      <a:pt x="7570" y="2858"/>
                    </a:cubicBezTo>
                    <a:cubicBezTo>
                      <a:pt x="10743" y="1856"/>
                      <a:pt x="13990" y="1002"/>
                      <a:pt x="17237" y="390"/>
                    </a:cubicBezTo>
                    <a:cubicBezTo>
                      <a:pt x="17385" y="390"/>
                      <a:pt x="17478" y="316"/>
                      <a:pt x="17385" y="149"/>
                    </a:cubicBezTo>
                    <a:cubicBezTo>
                      <a:pt x="17385" y="75"/>
                      <a:pt x="17311" y="0"/>
                      <a:pt x="17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4"/>
              <p:cNvSpPr/>
              <p:nvPr/>
            </p:nvSpPr>
            <p:spPr>
              <a:xfrm>
                <a:off x="572550" y="1676750"/>
                <a:ext cx="477325" cy="200875"/>
              </a:xfrm>
              <a:custGeom>
                <a:rect b="b" l="l" r="r" t="t"/>
                <a:pathLst>
                  <a:path extrusionOk="0" h="8035" w="19093">
                    <a:moveTo>
                      <a:pt x="19092" y="1"/>
                    </a:moveTo>
                    <a:cubicBezTo>
                      <a:pt x="15530" y="1151"/>
                      <a:pt x="11819" y="2320"/>
                      <a:pt x="8276" y="3786"/>
                    </a:cubicBezTo>
                    <a:cubicBezTo>
                      <a:pt x="5492" y="4936"/>
                      <a:pt x="2784" y="6179"/>
                      <a:pt x="75" y="7571"/>
                    </a:cubicBezTo>
                    <a:cubicBezTo>
                      <a:pt x="75" y="7719"/>
                      <a:pt x="0" y="7793"/>
                      <a:pt x="0" y="7960"/>
                    </a:cubicBezTo>
                    <a:lnTo>
                      <a:pt x="75" y="8034"/>
                    </a:lnTo>
                    <a:cubicBezTo>
                      <a:pt x="2784" y="6569"/>
                      <a:pt x="5567" y="5251"/>
                      <a:pt x="8424" y="4082"/>
                    </a:cubicBezTo>
                    <a:cubicBezTo>
                      <a:pt x="11671" y="2784"/>
                      <a:pt x="15066" y="1689"/>
                      <a:pt x="18406" y="613"/>
                    </a:cubicBezTo>
                    <a:lnTo>
                      <a:pt x="18406" y="539"/>
                    </a:lnTo>
                    <a:cubicBezTo>
                      <a:pt x="18480" y="539"/>
                      <a:pt x="18480" y="464"/>
                      <a:pt x="18554" y="464"/>
                    </a:cubicBezTo>
                    <a:cubicBezTo>
                      <a:pt x="18554" y="464"/>
                      <a:pt x="18554" y="539"/>
                      <a:pt x="18629" y="539"/>
                    </a:cubicBezTo>
                    <a:cubicBezTo>
                      <a:pt x="18777" y="464"/>
                      <a:pt x="18944" y="372"/>
                      <a:pt x="19018" y="372"/>
                    </a:cubicBezTo>
                    <a:cubicBezTo>
                      <a:pt x="19092" y="223"/>
                      <a:pt x="19092" y="75"/>
                      <a:pt x="190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4"/>
              <p:cNvSpPr/>
              <p:nvPr/>
            </p:nvSpPr>
            <p:spPr>
              <a:xfrm>
                <a:off x="694075" y="1359475"/>
                <a:ext cx="347925" cy="284375"/>
              </a:xfrm>
              <a:custGeom>
                <a:rect b="b" l="l" r="r" t="t"/>
                <a:pathLst>
                  <a:path extrusionOk="0" h="11375" w="13917">
                    <a:moveTo>
                      <a:pt x="1" y="1"/>
                    </a:moveTo>
                    <a:lnTo>
                      <a:pt x="1" y="242"/>
                    </a:lnTo>
                    <a:cubicBezTo>
                      <a:pt x="1" y="316"/>
                      <a:pt x="93" y="465"/>
                      <a:pt x="93" y="632"/>
                    </a:cubicBezTo>
                    <a:cubicBezTo>
                      <a:pt x="780" y="1392"/>
                      <a:pt x="1485" y="2097"/>
                      <a:pt x="2097" y="2858"/>
                    </a:cubicBezTo>
                    <a:cubicBezTo>
                      <a:pt x="2876" y="3711"/>
                      <a:pt x="3563" y="4565"/>
                      <a:pt x="4342" y="5344"/>
                    </a:cubicBezTo>
                    <a:cubicBezTo>
                      <a:pt x="6661" y="7663"/>
                      <a:pt x="9519" y="9593"/>
                      <a:pt x="12525" y="10910"/>
                    </a:cubicBezTo>
                    <a:cubicBezTo>
                      <a:pt x="8740" y="9742"/>
                      <a:pt x="4806" y="8424"/>
                      <a:pt x="1559" y="6031"/>
                    </a:cubicBezTo>
                    <a:lnTo>
                      <a:pt x="1559" y="6031"/>
                    </a:lnTo>
                    <a:lnTo>
                      <a:pt x="1782" y="6736"/>
                    </a:lnTo>
                    <a:cubicBezTo>
                      <a:pt x="3563" y="7886"/>
                      <a:pt x="5493" y="8814"/>
                      <a:pt x="7422" y="9593"/>
                    </a:cubicBezTo>
                    <a:cubicBezTo>
                      <a:pt x="8443" y="9983"/>
                      <a:pt x="9445" y="10280"/>
                      <a:pt x="10372" y="10595"/>
                    </a:cubicBezTo>
                    <a:cubicBezTo>
                      <a:pt x="10910" y="10669"/>
                      <a:pt x="11448" y="10743"/>
                      <a:pt x="11986" y="10910"/>
                    </a:cubicBezTo>
                    <a:cubicBezTo>
                      <a:pt x="12302" y="10985"/>
                      <a:pt x="12988" y="11133"/>
                      <a:pt x="13452" y="11300"/>
                    </a:cubicBezTo>
                    <a:lnTo>
                      <a:pt x="13545" y="11300"/>
                    </a:lnTo>
                    <a:cubicBezTo>
                      <a:pt x="13619" y="11300"/>
                      <a:pt x="13619" y="11374"/>
                      <a:pt x="13693" y="11374"/>
                    </a:cubicBezTo>
                    <a:lnTo>
                      <a:pt x="13768" y="11374"/>
                    </a:lnTo>
                    <a:cubicBezTo>
                      <a:pt x="13842" y="11374"/>
                      <a:pt x="13916" y="11374"/>
                      <a:pt x="13916" y="11300"/>
                    </a:cubicBezTo>
                    <a:lnTo>
                      <a:pt x="13916" y="11207"/>
                    </a:lnTo>
                    <a:cubicBezTo>
                      <a:pt x="13916" y="11133"/>
                      <a:pt x="13842" y="11059"/>
                      <a:pt x="13842" y="10985"/>
                    </a:cubicBezTo>
                    <a:cubicBezTo>
                      <a:pt x="10372" y="9742"/>
                      <a:pt x="7200" y="7663"/>
                      <a:pt x="4639" y="5029"/>
                    </a:cubicBezTo>
                    <a:cubicBezTo>
                      <a:pt x="3878" y="4250"/>
                      <a:pt x="3099" y="3415"/>
                      <a:pt x="2413" y="2635"/>
                    </a:cubicBezTo>
                    <a:cubicBezTo>
                      <a:pt x="1633" y="1708"/>
                      <a:pt x="854" y="85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4"/>
              <p:cNvSpPr/>
              <p:nvPr/>
            </p:nvSpPr>
            <p:spPr>
              <a:xfrm>
                <a:off x="953375" y="1624325"/>
                <a:ext cx="77025" cy="23225"/>
              </a:xfrm>
              <a:custGeom>
                <a:rect b="b" l="l" r="r" t="t"/>
                <a:pathLst>
                  <a:path extrusionOk="0" h="929" w="3081">
                    <a:moveTo>
                      <a:pt x="0" y="1"/>
                    </a:moveTo>
                    <a:lnTo>
                      <a:pt x="0" y="1"/>
                    </a:lnTo>
                    <a:cubicBezTo>
                      <a:pt x="1002" y="316"/>
                      <a:pt x="1930" y="613"/>
                      <a:pt x="2858" y="929"/>
                    </a:cubicBezTo>
                    <a:lnTo>
                      <a:pt x="2932" y="929"/>
                    </a:lnTo>
                    <a:cubicBezTo>
                      <a:pt x="3006" y="929"/>
                      <a:pt x="3080" y="854"/>
                      <a:pt x="3080" y="780"/>
                    </a:cubicBezTo>
                    <a:lnTo>
                      <a:pt x="3080" y="706"/>
                    </a:lnTo>
                    <a:cubicBezTo>
                      <a:pt x="2616" y="539"/>
                      <a:pt x="1930" y="391"/>
                      <a:pt x="1614" y="316"/>
                    </a:cubicBezTo>
                    <a:cubicBezTo>
                      <a:pt x="1076" y="149"/>
                      <a:pt x="538" y="7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4"/>
              <p:cNvSpPr/>
              <p:nvPr/>
            </p:nvSpPr>
            <p:spPr>
              <a:xfrm>
                <a:off x="864300" y="1346025"/>
                <a:ext cx="205050" cy="263025"/>
              </a:xfrm>
              <a:custGeom>
                <a:rect b="b" l="l" r="r" t="t"/>
                <a:pathLst>
                  <a:path extrusionOk="0" h="10521" w="8202">
                    <a:moveTo>
                      <a:pt x="1" y="1"/>
                    </a:moveTo>
                    <a:lnTo>
                      <a:pt x="1" y="1"/>
                    </a:lnTo>
                    <a:cubicBezTo>
                      <a:pt x="3396" y="2858"/>
                      <a:pt x="6179" y="6420"/>
                      <a:pt x="7961" y="10446"/>
                    </a:cubicBezTo>
                    <a:cubicBezTo>
                      <a:pt x="8035" y="10521"/>
                      <a:pt x="8035" y="10521"/>
                      <a:pt x="8128" y="10521"/>
                    </a:cubicBezTo>
                    <a:cubicBezTo>
                      <a:pt x="8202" y="10446"/>
                      <a:pt x="8202" y="10280"/>
                      <a:pt x="8202" y="10131"/>
                    </a:cubicBezTo>
                    <a:lnTo>
                      <a:pt x="8202" y="10057"/>
                    </a:lnTo>
                    <a:lnTo>
                      <a:pt x="8202" y="9890"/>
                    </a:lnTo>
                    <a:cubicBezTo>
                      <a:pt x="6495" y="6272"/>
                      <a:pt x="4027" y="3099"/>
                      <a:pt x="1003" y="390"/>
                    </a:cubicBezTo>
                    <a:cubicBezTo>
                      <a:pt x="706" y="242"/>
                      <a:pt x="391" y="14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4"/>
              <p:cNvSpPr/>
              <p:nvPr/>
            </p:nvSpPr>
            <p:spPr>
              <a:xfrm>
                <a:off x="746500" y="1330725"/>
                <a:ext cx="318675" cy="291775"/>
              </a:xfrm>
              <a:custGeom>
                <a:rect b="b" l="l" r="r" t="t"/>
                <a:pathLst>
                  <a:path extrusionOk="0" h="11671" w="12747">
                    <a:moveTo>
                      <a:pt x="779" y="0"/>
                    </a:moveTo>
                    <a:cubicBezTo>
                      <a:pt x="464" y="0"/>
                      <a:pt x="223" y="0"/>
                      <a:pt x="0" y="75"/>
                    </a:cubicBezTo>
                    <a:cubicBezTo>
                      <a:pt x="5177" y="2468"/>
                      <a:pt x="9593" y="6494"/>
                      <a:pt x="12376" y="11522"/>
                    </a:cubicBezTo>
                    <a:cubicBezTo>
                      <a:pt x="12376" y="11597"/>
                      <a:pt x="12450" y="11597"/>
                      <a:pt x="12450" y="11597"/>
                    </a:cubicBezTo>
                    <a:lnTo>
                      <a:pt x="12524" y="11671"/>
                    </a:lnTo>
                    <a:lnTo>
                      <a:pt x="12598" y="11597"/>
                    </a:lnTo>
                    <a:cubicBezTo>
                      <a:pt x="12673" y="11597"/>
                      <a:pt x="12747" y="11430"/>
                      <a:pt x="12673" y="11355"/>
                    </a:cubicBezTo>
                    <a:cubicBezTo>
                      <a:pt x="9964" y="6494"/>
                      <a:pt x="5715" y="2468"/>
                      <a:pt x="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4"/>
              <p:cNvSpPr/>
              <p:nvPr/>
            </p:nvSpPr>
            <p:spPr>
              <a:xfrm>
                <a:off x="690375" y="1338150"/>
                <a:ext cx="367375" cy="313125"/>
              </a:xfrm>
              <a:custGeom>
                <a:rect b="b" l="l" r="r" t="t"/>
                <a:pathLst>
                  <a:path extrusionOk="0" h="12525" w="14695">
                    <a:moveTo>
                      <a:pt x="390" y="0"/>
                    </a:moveTo>
                    <a:cubicBezTo>
                      <a:pt x="241" y="93"/>
                      <a:pt x="149" y="93"/>
                      <a:pt x="0" y="93"/>
                    </a:cubicBezTo>
                    <a:lnTo>
                      <a:pt x="0" y="241"/>
                    </a:lnTo>
                    <a:cubicBezTo>
                      <a:pt x="5492" y="3025"/>
                      <a:pt x="10279" y="6958"/>
                      <a:pt x="13990" y="11838"/>
                    </a:cubicBezTo>
                    <a:cubicBezTo>
                      <a:pt x="14064" y="11912"/>
                      <a:pt x="14064" y="11986"/>
                      <a:pt x="14064" y="12060"/>
                    </a:cubicBezTo>
                    <a:cubicBezTo>
                      <a:pt x="14231" y="12227"/>
                      <a:pt x="14305" y="12376"/>
                      <a:pt x="14454" y="12524"/>
                    </a:cubicBezTo>
                    <a:cubicBezTo>
                      <a:pt x="14528" y="12450"/>
                      <a:pt x="14621" y="12301"/>
                      <a:pt x="14695" y="12227"/>
                    </a:cubicBezTo>
                    <a:cubicBezTo>
                      <a:pt x="10984" y="7125"/>
                      <a:pt x="6030" y="2876"/>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4"/>
              <p:cNvSpPr/>
              <p:nvPr/>
            </p:nvSpPr>
            <p:spPr>
              <a:xfrm>
                <a:off x="976875" y="1586200"/>
                <a:ext cx="241375" cy="162100"/>
              </a:xfrm>
              <a:custGeom>
                <a:rect b="b" l="l" r="r" t="t"/>
                <a:pathLst>
                  <a:path extrusionOk="0" h="6484" w="9655">
                    <a:moveTo>
                      <a:pt x="4488" y="0"/>
                    </a:moveTo>
                    <a:cubicBezTo>
                      <a:pt x="1726" y="0"/>
                      <a:pt x="0" y="3825"/>
                      <a:pt x="2530" y="5626"/>
                    </a:cubicBezTo>
                    <a:cubicBezTo>
                      <a:pt x="3300" y="6174"/>
                      <a:pt x="4216" y="6484"/>
                      <a:pt x="5118" y="6484"/>
                    </a:cubicBezTo>
                    <a:cubicBezTo>
                      <a:pt x="5499" y="6484"/>
                      <a:pt x="5877" y="6429"/>
                      <a:pt x="6241" y="6313"/>
                    </a:cubicBezTo>
                    <a:cubicBezTo>
                      <a:pt x="9655" y="5163"/>
                      <a:pt x="8096" y="598"/>
                      <a:pt x="5090" y="60"/>
                    </a:cubicBezTo>
                    <a:cubicBezTo>
                      <a:pt x="4885" y="20"/>
                      <a:pt x="4684" y="0"/>
                      <a:pt x="44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64"/>
            <p:cNvGrpSpPr/>
            <p:nvPr/>
          </p:nvGrpSpPr>
          <p:grpSpPr>
            <a:xfrm flipH="1" rot="8689439">
              <a:off x="7954328" y="323450"/>
              <a:ext cx="939341" cy="1591402"/>
              <a:chOff x="4866875" y="3024800"/>
              <a:chExt cx="939325" cy="1591375"/>
            </a:xfrm>
          </p:grpSpPr>
          <p:sp>
            <p:nvSpPr>
              <p:cNvPr id="1843" name="Google Shape;1843;p64"/>
              <p:cNvSpPr/>
              <p:nvPr/>
            </p:nvSpPr>
            <p:spPr>
              <a:xfrm>
                <a:off x="5040825" y="3024800"/>
                <a:ext cx="203175" cy="260675"/>
              </a:xfrm>
              <a:custGeom>
                <a:rect b="b" l="l" r="r" t="t"/>
                <a:pathLst>
                  <a:path extrusionOk="0" h="10427" w="8127">
                    <a:moveTo>
                      <a:pt x="4812" y="1"/>
                    </a:moveTo>
                    <a:cubicBezTo>
                      <a:pt x="3934" y="1"/>
                      <a:pt x="3046" y="350"/>
                      <a:pt x="2319" y="887"/>
                    </a:cubicBezTo>
                    <a:cubicBezTo>
                      <a:pt x="1559" y="1573"/>
                      <a:pt x="928" y="2501"/>
                      <a:pt x="538" y="3429"/>
                    </a:cubicBezTo>
                    <a:cubicBezTo>
                      <a:pt x="241" y="4282"/>
                      <a:pt x="0" y="5210"/>
                      <a:pt x="167" y="6063"/>
                    </a:cubicBezTo>
                    <a:cubicBezTo>
                      <a:pt x="464" y="7214"/>
                      <a:pt x="1392" y="7993"/>
                      <a:pt x="2319" y="8698"/>
                    </a:cubicBezTo>
                    <a:cubicBezTo>
                      <a:pt x="2709" y="8995"/>
                      <a:pt x="3099" y="9236"/>
                      <a:pt x="3414" y="9533"/>
                    </a:cubicBezTo>
                    <a:cubicBezTo>
                      <a:pt x="3711" y="9774"/>
                      <a:pt x="4026" y="10238"/>
                      <a:pt x="4416" y="10386"/>
                    </a:cubicBezTo>
                    <a:cubicBezTo>
                      <a:pt x="4480" y="10414"/>
                      <a:pt x="4533" y="10426"/>
                      <a:pt x="4578" y="10426"/>
                    </a:cubicBezTo>
                    <a:cubicBezTo>
                      <a:pt x="4807" y="10426"/>
                      <a:pt x="4818" y="10100"/>
                      <a:pt x="4880" y="9774"/>
                    </a:cubicBezTo>
                    <a:cubicBezTo>
                      <a:pt x="5028" y="9384"/>
                      <a:pt x="5269" y="8921"/>
                      <a:pt x="5492" y="8531"/>
                    </a:cubicBezTo>
                    <a:cubicBezTo>
                      <a:pt x="6104" y="7677"/>
                      <a:pt x="6809" y="6991"/>
                      <a:pt x="7273" y="6063"/>
                    </a:cubicBezTo>
                    <a:cubicBezTo>
                      <a:pt x="7885" y="4987"/>
                      <a:pt x="8127" y="3670"/>
                      <a:pt x="7811" y="2501"/>
                    </a:cubicBezTo>
                    <a:cubicBezTo>
                      <a:pt x="7496" y="1351"/>
                      <a:pt x="6494" y="349"/>
                      <a:pt x="5269" y="33"/>
                    </a:cubicBezTo>
                    <a:cubicBezTo>
                      <a:pt x="5118" y="11"/>
                      <a:pt x="4965" y="1"/>
                      <a:pt x="4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4"/>
              <p:cNvSpPr/>
              <p:nvPr/>
            </p:nvSpPr>
            <p:spPr>
              <a:xfrm>
                <a:off x="5371550" y="3143975"/>
                <a:ext cx="156325" cy="218975"/>
              </a:xfrm>
              <a:custGeom>
                <a:rect b="b" l="l" r="r" t="t"/>
                <a:pathLst>
                  <a:path extrusionOk="0" h="8759" w="6253">
                    <a:moveTo>
                      <a:pt x="3003" y="1"/>
                    </a:moveTo>
                    <a:cubicBezTo>
                      <a:pt x="2357" y="1"/>
                      <a:pt x="1714" y="190"/>
                      <a:pt x="1225" y="591"/>
                    </a:cubicBezTo>
                    <a:cubicBezTo>
                      <a:pt x="538" y="1222"/>
                      <a:pt x="148" y="2076"/>
                      <a:pt x="74" y="2910"/>
                    </a:cubicBezTo>
                    <a:cubicBezTo>
                      <a:pt x="0" y="3838"/>
                      <a:pt x="148" y="4692"/>
                      <a:pt x="464" y="5545"/>
                    </a:cubicBezTo>
                    <a:cubicBezTo>
                      <a:pt x="612" y="6157"/>
                      <a:pt x="761" y="6788"/>
                      <a:pt x="1076" y="7326"/>
                    </a:cubicBezTo>
                    <a:cubicBezTo>
                      <a:pt x="1225" y="7790"/>
                      <a:pt x="1466" y="8569"/>
                      <a:pt x="1930" y="8718"/>
                    </a:cubicBezTo>
                    <a:cubicBezTo>
                      <a:pt x="1997" y="8746"/>
                      <a:pt x="2062" y="8758"/>
                      <a:pt x="2125" y="8758"/>
                    </a:cubicBezTo>
                    <a:cubicBezTo>
                      <a:pt x="2565" y="8758"/>
                      <a:pt x="2906" y="8150"/>
                      <a:pt x="3247" y="7939"/>
                    </a:cubicBezTo>
                    <a:cubicBezTo>
                      <a:pt x="3711" y="7549"/>
                      <a:pt x="4249" y="7252"/>
                      <a:pt x="4713" y="6788"/>
                    </a:cubicBezTo>
                    <a:cubicBezTo>
                      <a:pt x="5566" y="6009"/>
                      <a:pt x="6178" y="4766"/>
                      <a:pt x="6253" y="3616"/>
                    </a:cubicBezTo>
                    <a:cubicBezTo>
                      <a:pt x="6253" y="2372"/>
                      <a:pt x="5715" y="1148"/>
                      <a:pt x="4639" y="443"/>
                    </a:cubicBezTo>
                    <a:cubicBezTo>
                      <a:pt x="4165" y="153"/>
                      <a:pt x="3583" y="1"/>
                      <a:pt x="3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4"/>
              <p:cNvSpPr/>
              <p:nvPr/>
            </p:nvSpPr>
            <p:spPr>
              <a:xfrm>
                <a:off x="4866875" y="3269000"/>
                <a:ext cx="236125" cy="164375"/>
              </a:xfrm>
              <a:custGeom>
                <a:rect b="b" l="l" r="r" t="t"/>
                <a:pathLst>
                  <a:path extrusionOk="0" h="6575" w="9445">
                    <a:moveTo>
                      <a:pt x="3241" y="1"/>
                    </a:moveTo>
                    <a:cubicBezTo>
                      <a:pt x="2125" y="1"/>
                      <a:pt x="979" y="672"/>
                      <a:pt x="538" y="1713"/>
                    </a:cubicBezTo>
                    <a:cubicBezTo>
                      <a:pt x="0" y="2789"/>
                      <a:pt x="241" y="4181"/>
                      <a:pt x="928" y="5108"/>
                    </a:cubicBezTo>
                    <a:cubicBezTo>
                      <a:pt x="1707" y="6036"/>
                      <a:pt x="2950" y="6574"/>
                      <a:pt x="4101" y="6574"/>
                    </a:cubicBezTo>
                    <a:cubicBezTo>
                      <a:pt x="4880" y="6500"/>
                      <a:pt x="5641" y="6259"/>
                      <a:pt x="6346" y="6036"/>
                    </a:cubicBezTo>
                    <a:cubicBezTo>
                      <a:pt x="6958" y="5888"/>
                      <a:pt x="7663" y="5646"/>
                      <a:pt x="8275" y="5498"/>
                    </a:cubicBezTo>
                    <a:cubicBezTo>
                      <a:pt x="8350" y="5498"/>
                      <a:pt x="8581" y="5517"/>
                      <a:pt x="8804" y="5517"/>
                    </a:cubicBezTo>
                    <a:cubicBezTo>
                      <a:pt x="9027" y="5517"/>
                      <a:pt x="9240" y="5498"/>
                      <a:pt x="9277" y="5424"/>
                    </a:cubicBezTo>
                    <a:cubicBezTo>
                      <a:pt x="9444" y="5257"/>
                      <a:pt x="9055" y="4867"/>
                      <a:pt x="8888" y="4719"/>
                    </a:cubicBezTo>
                    <a:cubicBezTo>
                      <a:pt x="8053" y="3568"/>
                      <a:pt x="7125" y="2548"/>
                      <a:pt x="6105" y="1546"/>
                    </a:cubicBezTo>
                    <a:cubicBezTo>
                      <a:pt x="5344" y="860"/>
                      <a:pt x="4490" y="155"/>
                      <a:pt x="3414" y="6"/>
                    </a:cubicBezTo>
                    <a:cubicBezTo>
                      <a:pt x="3357" y="2"/>
                      <a:pt x="3299" y="1"/>
                      <a:pt x="3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4"/>
              <p:cNvSpPr/>
              <p:nvPr/>
            </p:nvSpPr>
            <p:spPr>
              <a:xfrm>
                <a:off x="5551050" y="3479525"/>
                <a:ext cx="178150" cy="209700"/>
              </a:xfrm>
              <a:custGeom>
                <a:rect b="b" l="l" r="r" t="t"/>
                <a:pathLst>
                  <a:path extrusionOk="0" h="8388" w="7126">
                    <a:moveTo>
                      <a:pt x="3649" y="1"/>
                    </a:moveTo>
                    <a:cubicBezTo>
                      <a:pt x="2625" y="1"/>
                      <a:pt x="1584" y="458"/>
                      <a:pt x="928" y="1252"/>
                    </a:cubicBezTo>
                    <a:cubicBezTo>
                      <a:pt x="167" y="2328"/>
                      <a:pt x="0" y="3794"/>
                      <a:pt x="316" y="5111"/>
                    </a:cubicBezTo>
                    <a:cubicBezTo>
                      <a:pt x="631" y="6113"/>
                      <a:pt x="1095" y="7356"/>
                      <a:pt x="1782" y="8135"/>
                    </a:cubicBezTo>
                    <a:cubicBezTo>
                      <a:pt x="1949" y="8314"/>
                      <a:pt x="2136" y="8387"/>
                      <a:pt x="2335" y="8387"/>
                    </a:cubicBezTo>
                    <a:cubicBezTo>
                      <a:pt x="3062" y="8387"/>
                      <a:pt x="3937" y="7405"/>
                      <a:pt x="4490" y="7040"/>
                    </a:cubicBezTo>
                    <a:cubicBezTo>
                      <a:pt x="5270" y="6428"/>
                      <a:pt x="6105" y="5816"/>
                      <a:pt x="6569" y="4888"/>
                    </a:cubicBezTo>
                    <a:cubicBezTo>
                      <a:pt x="7125" y="3961"/>
                      <a:pt x="7125" y="2717"/>
                      <a:pt x="6569" y="1716"/>
                    </a:cubicBezTo>
                    <a:cubicBezTo>
                      <a:pt x="6030" y="788"/>
                      <a:pt x="4954" y="83"/>
                      <a:pt x="3878" y="9"/>
                    </a:cubicBezTo>
                    <a:cubicBezTo>
                      <a:pt x="3802" y="3"/>
                      <a:pt x="3725" y="1"/>
                      <a:pt x="3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4"/>
              <p:cNvSpPr/>
              <p:nvPr/>
            </p:nvSpPr>
            <p:spPr>
              <a:xfrm>
                <a:off x="5023650" y="3628350"/>
                <a:ext cx="247250" cy="161050"/>
              </a:xfrm>
              <a:custGeom>
                <a:rect b="b" l="l" r="r" t="t"/>
                <a:pathLst>
                  <a:path extrusionOk="0" h="6442" w="9890">
                    <a:moveTo>
                      <a:pt x="4042" y="0"/>
                    </a:moveTo>
                    <a:cubicBezTo>
                      <a:pt x="3931" y="0"/>
                      <a:pt x="3821" y="4"/>
                      <a:pt x="3711" y="11"/>
                    </a:cubicBezTo>
                    <a:cubicBezTo>
                      <a:pt x="2617" y="86"/>
                      <a:pt x="1466" y="624"/>
                      <a:pt x="854" y="1551"/>
                    </a:cubicBezTo>
                    <a:cubicBezTo>
                      <a:pt x="149" y="2405"/>
                      <a:pt x="1" y="3722"/>
                      <a:pt x="539" y="4650"/>
                    </a:cubicBezTo>
                    <a:cubicBezTo>
                      <a:pt x="1077" y="5503"/>
                      <a:pt x="1930" y="5967"/>
                      <a:pt x="2858" y="6190"/>
                    </a:cubicBezTo>
                    <a:cubicBezTo>
                      <a:pt x="3399" y="6359"/>
                      <a:pt x="3968" y="6441"/>
                      <a:pt x="4545" y="6441"/>
                    </a:cubicBezTo>
                    <a:cubicBezTo>
                      <a:pt x="5294" y="6441"/>
                      <a:pt x="6058" y="6303"/>
                      <a:pt x="6791" y="6041"/>
                    </a:cubicBezTo>
                    <a:cubicBezTo>
                      <a:pt x="7422" y="5800"/>
                      <a:pt x="7960" y="5503"/>
                      <a:pt x="8498" y="5114"/>
                    </a:cubicBezTo>
                    <a:cubicBezTo>
                      <a:pt x="8888" y="4798"/>
                      <a:pt x="9741" y="4112"/>
                      <a:pt x="9816" y="3574"/>
                    </a:cubicBezTo>
                    <a:cubicBezTo>
                      <a:pt x="9890" y="3110"/>
                      <a:pt x="9036" y="2331"/>
                      <a:pt x="8647" y="2015"/>
                    </a:cubicBezTo>
                    <a:cubicBezTo>
                      <a:pt x="8109" y="1551"/>
                      <a:pt x="7571" y="1162"/>
                      <a:pt x="6958" y="791"/>
                    </a:cubicBezTo>
                    <a:cubicBezTo>
                      <a:pt x="6058" y="291"/>
                      <a:pt x="5023" y="0"/>
                      <a:pt x="4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4"/>
              <p:cNvSpPr/>
              <p:nvPr/>
            </p:nvSpPr>
            <p:spPr>
              <a:xfrm>
                <a:off x="5640100" y="3845975"/>
                <a:ext cx="166100" cy="197725"/>
              </a:xfrm>
              <a:custGeom>
                <a:rect b="b" l="l" r="r" t="t"/>
                <a:pathLst>
                  <a:path extrusionOk="0" h="7909" w="6644">
                    <a:moveTo>
                      <a:pt x="3119" y="0"/>
                    </a:moveTo>
                    <a:cubicBezTo>
                      <a:pt x="2566" y="0"/>
                      <a:pt x="2019" y="156"/>
                      <a:pt x="1541" y="509"/>
                    </a:cubicBezTo>
                    <a:cubicBezTo>
                      <a:pt x="780" y="973"/>
                      <a:pt x="316" y="1901"/>
                      <a:pt x="149" y="2754"/>
                    </a:cubicBezTo>
                    <a:cubicBezTo>
                      <a:pt x="1" y="3682"/>
                      <a:pt x="75" y="4609"/>
                      <a:pt x="149" y="5537"/>
                    </a:cubicBezTo>
                    <a:cubicBezTo>
                      <a:pt x="223" y="6149"/>
                      <a:pt x="223" y="6929"/>
                      <a:pt x="465" y="7467"/>
                    </a:cubicBezTo>
                    <a:cubicBezTo>
                      <a:pt x="610" y="7818"/>
                      <a:pt x="857" y="7908"/>
                      <a:pt x="1166" y="7908"/>
                    </a:cubicBezTo>
                    <a:cubicBezTo>
                      <a:pt x="1331" y="7908"/>
                      <a:pt x="1514" y="7882"/>
                      <a:pt x="1708" y="7856"/>
                    </a:cubicBezTo>
                    <a:cubicBezTo>
                      <a:pt x="2932" y="7615"/>
                      <a:pt x="4491" y="7856"/>
                      <a:pt x="5493" y="7003"/>
                    </a:cubicBezTo>
                    <a:cubicBezTo>
                      <a:pt x="5957" y="6539"/>
                      <a:pt x="6179" y="6001"/>
                      <a:pt x="6346" y="5370"/>
                    </a:cubicBezTo>
                    <a:cubicBezTo>
                      <a:pt x="6569" y="4443"/>
                      <a:pt x="6643" y="3366"/>
                      <a:pt x="6253" y="2439"/>
                    </a:cubicBezTo>
                    <a:cubicBezTo>
                      <a:pt x="5957" y="1511"/>
                      <a:pt x="5252" y="732"/>
                      <a:pt x="4398" y="268"/>
                    </a:cubicBezTo>
                    <a:cubicBezTo>
                      <a:pt x="3990" y="96"/>
                      <a:pt x="3553" y="0"/>
                      <a:pt x="31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4"/>
              <p:cNvSpPr/>
              <p:nvPr/>
            </p:nvSpPr>
            <p:spPr>
              <a:xfrm>
                <a:off x="5214750" y="3848150"/>
                <a:ext cx="185575" cy="194125"/>
              </a:xfrm>
              <a:custGeom>
                <a:rect b="b" l="l" r="r" t="t"/>
                <a:pathLst>
                  <a:path extrusionOk="0" h="7765" w="7423">
                    <a:moveTo>
                      <a:pt x="3338" y="0"/>
                    </a:moveTo>
                    <a:cubicBezTo>
                      <a:pt x="3048" y="0"/>
                      <a:pt x="2762" y="33"/>
                      <a:pt x="2487" y="107"/>
                    </a:cubicBezTo>
                    <a:cubicBezTo>
                      <a:pt x="1634" y="348"/>
                      <a:pt x="854" y="960"/>
                      <a:pt x="465" y="1739"/>
                    </a:cubicBezTo>
                    <a:cubicBezTo>
                      <a:pt x="1" y="2741"/>
                      <a:pt x="242" y="3892"/>
                      <a:pt x="780" y="4894"/>
                    </a:cubicBezTo>
                    <a:cubicBezTo>
                      <a:pt x="1318" y="5914"/>
                      <a:pt x="2394" y="6990"/>
                      <a:pt x="3322" y="7602"/>
                    </a:cubicBezTo>
                    <a:cubicBezTo>
                      <a:pt x="3509" y="7715"/>
                      <a:pt x="3689" y="7764"/>
                      <a:pt x="3863" y="7764"/>
                    </a:cubicBezTo>
                    <a:cubicBezTo>
                      <a:pt x="4779" y="7764"/>
                      <a:pt x="5516" y="6402"/>
                      <a:pt x="6031" y="5747"/>
                    </a:cubicBezTo>
                    <a:cubicBezTo>
                      <a:pt x="6662" y="5061"/>
                      <a:pt x="7274" y="4281"/>
                      <a:pt x="7348" y="3354"/>
                    </a:cubicBezTo>
                    <a:cubicBezTo>
                      <a:pt x="7422" y="2667"/>
                      <a:pt x="7125" y="1962"/>
                      <a:pt x="6736" y="1498"/>
                    </a:cubicBezTo>
                    <a:cubicBezTo>
                      <a:pt x="6272" y="960"/>
                      <a:pt x="5734" y="571"/>
                      <a:pt x="5103" y="348"/>
                    </a:cubicBezTo>
                    <a:cubicBezTo>
                      <a:pt x="4531" y="137"/>
                      <a:pt x="3926" y="0"/>
                      <a:pt x="33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4"/>
              <p:cNvSpPr/>
              <p:nvPr/>
            </p:nvSpPr>
            <p:spPr>
              <a:xfrm>
                <a:off x="5077450" y="4018425"/>
                <a:ext cx="178150" cy="228025"/>
              </a:xfrm>
              <a:custGeom>
                <a:rect b="b" l="l" r="r" t="t"/>
                <a:pathLst>
                  <a:path extrusionOk="0" h="9121" w="7126">
                    <a:moveTo>
                      <a:pt x="3602" y="1"/>
                    </a:moveTo>
                    <a:cubicBezTo>
                      <a:pt x="3458" y="1"/>
                      <a:pt x="3315" y="11"/>
                      <a:pt x="3174" y="31"/>
                    </a:cubicBezTo>
                    <a:cubicBezTo>
                      <a:pt x="1949" y="179"/>
                      <a:pt x="854" y="1033"/>
                      <a:pt x="390" y="2183"/>
                    </a:cubicBezTo>
                    <a:cubicBezTo>
                      <a:pt x="1" y="3185"/>
                      <a:pt x="168" y="4354"/>
                      <a:pt x="557" y="5430"/>
                    </a:cubicBezTo>
                    <a:cubicBezTo>
                      <a:pt x="1021" y="6673"/>
                      <a:pt x="1856" y="7749"/>
                      <a:pt x="2951" y="8528"/>
                    </a:cubicBezTo>
                    <a:cubicBezTo>
                      <a:pt x="3226" y="8686"/>
                      <a:pt x="3686" y="9121"/>
                      <a:pt x="4018" y="9121"/>
                    </a:cubicBezTo>
                    <a:cubicBezTo>
                      <a:pt x="4156" y="9121"/>
                      <a:pt x="4272" y="9045"/>
                      <a:pt x="4342" y="8844"/>
                    </a:cubicBezTo>
                    <a:cubicBezTo>
                      <a:pt x="4417" y="8528"/>
                      <a:pt x="4417" y="8213"/>
                      <a:pt x="4565" y="7916"/>
                    </a:cubicBezTo>
                    <a:cubicBezTo>
                      <a:pt x="4639" y="7526"/>
                      <a:pt x="4880" y="7211"/>
                      <a:pt x="5103" y="6896"/>
                    </a:cubicBezTo>
                    <a:cubicBezTo>
                      <a:pt x="5567" y="6209"/>
                      <a:pt x="6198" y="5671"/>
                      <a:pt x="6587" y="4892"/>
                    </a:cubicBezTo>
                    <a:cubicBezTo>
                      <a:pt x="7126" y="3816"/>
                      <a:pt x="7051" y="2424"/>
                      <a:pt x="6346" y="1422"/>
                    </a:cubicBezTo>
                    <a:cubicBezTo>
                      <a:pt x="5743" y="525"/>
                      <a:pt x="4651" y="1"/>
                      <a:pt x="36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4"/>
              <p:cNvSpPr/>
              <p:nvPr/>
            </p:nvSpPr>
            <p:spPr>
              <a:xfrm>
                <a:off x="5535750" y="4279750"/>
                <a:ext cx="193450" cy="146550"/>
              </a:xfrm>
              <a:custGeom>
                <a:rect b="b" l="l" r="r" t="t"/>
                <a:pathLst>
                  <a:path extrusionOk="0" h="5862" w="7738">
                    <a:moveTo>
                      <a:pt x="4274" y="0"/>
                    </a:moveTo>
                    <a:cubicBezTo>
                      <a:pt x="4216" y="0"/>
                      <a:pt x="4159" y="2"/>
                      <a:pt x="4101" y="5"/>
                    </a:cubicBezTo>
                    <a:cubicBezTo>
                      <a:pt x="2857" y="79"/>
                      <a:pt x="1707" y="858"/>
                      <a:pt x="1076" y="2009"/>
                    </a:cubicBezTo>
                    <a:cubicBezTo>
                      <a:pt x="854" y="2565"/>
                      <a:pt x="612" y="3104"/>
                      <a:pt x="464" y="3716"/>
                    </a:cubicBezTo>
                    <a:cubicBezTo>
                      <a:pt x="390" y="4180"/>
                      <a:pt x="0" y="4792"/>
                      <a:pt x="0" y="5349"/>
                    </a:cubicBezTo>
                    <a:cubicBezTo>
                      <a:pt x="0" y="5759"/>
                      <a:pt x="176" y="5861"/>
                      <a:pt x="454" y="5861"/>
                    </a:cubicBezTo>
                    <a:cubicBezTo>
                      <a:pt x="590" y="5861"/>
                      <a:pt x="751" y="5837"/>
                      <a:pt x="928" y="5812"/>
                    </a:cubicBezTo>
                    <a:cubicBezTo>
                      <a:pt x="1234" y="5766"/>
                      <a:pt x="1563" y="5743"/>
                      <a:pt x="1893" y="5743"/>
                    </a:cubicBezTo>
                    <a:cubicBezTo>
                      <a:pt x="2222" y="5743"/>
                      <a:pt x="2551" y="5766"/>
                      <a:pt x="2857" y="5812"/>
                    </a:cubicBezTo>
                    <a:cubicBezTo>
                      <a:pt x="3241" y="5835"/>
                      <a:pt x="3632" y="5858"/>
                      <a:pt x="4016" y="5858"/>
                    </a:cubicBezTo>
                    <a:cubicBezTo>
                      <a:pt x="4877" y="5858"/>
                      <a:pt x="5704" y="5743"/>
                      <a:pt x="6346" y="5256"/>
                    </a:cubicBezTo>
                    <a:cubicBezTo>
                      <a:pt x="7348" y="4495"/>
                      <a:pt x="7737" y="2937"/>
                      <a:pt x="7181" y="1860"/>
                    </a:cubicBezTo>
                    <a:cubicBezTo>
                      <a:pt x="6666" y="761"/>
                      <a:pt x="5524" y="0"/>
                      <a:pt x="4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4"/>
              <p:cNvSpPr/>
              <p:nvPr/>
            </p:nvSpPr>
            <p:spPr>
              <a:xfrm>
                <a:off x="5012050" y="3147150"/>
                <a:ext cx="537175" cy="1469025"/>
              </a:xfrm>
              <a:custGeom>
                <a:rect b="b" l="l" r="r" t="t"/>
                <a:pathLst>
                  <a:path extrusionOk="0" h="58761" w="21487">
                    <a:moveTo>
                      <a:pt x="4472" y="0"/>
                    </a:moveTo>
                    <a:cubicBezTo>
                      <a:pt x="4324" y="0"/>
                      <a:pt x="4175" y="167"/>
                      <a:pt x="4175" y="316"/>
                    </a:cubicBezTo>
                    <a:cubicBezTo>
                      <a:pt x="3934" y="3563"/>
                      <a:pt x="5400" y="7051"/>
                      <a:pt x="8573" y="10595"/>
                    </a:cubicBezTo>
                    <a:cubicBezTo>
                      <a:pt x="9500" y="11597"/>
                      <a:pt x="10502" y="12617"/>
                      <a:pt x="11430" y="13545"/>
                    </a:cubicBezTo>
                    <a:cubicBezTo>
                      <a:pt x="13137" y="15159"/>
                      <a:pt x="14844" y="16866"/>
                      <a:pt x="16161" y="18870"/>
                    </a:cubicBezTo>
                    <a:cubicBezTo>
                      <a:pt x="20410" y="25048"/>
                      <a:pt x="20800" y="33954"/>
                      <a:pt x="17163" y="41672"/>
                    </a:cubicBezTo>
                    <a:cubicBezTo>
                      <a:pt x="13137" y="49873"/>
                      <a:pt x="5715" y="55198"/>
                      <a:pt x="223" y="58223"/>
                    </a:cubicBezTo>
                    <a:cubicBezTo>
                      <a:pt x="75" y="58297"/>
                      <a:pt x="1" y="58445"/>
                      <a:pt x="75" y="58612"/>
                    </a:cubicBezTo>
                    <a:cubicBezTo>
                      <a:pt x="149" y="58686"/>
                      <a:pt x="223" y="58761"/>
                      <a:pt x="390" y="58761"/>
                    </a:cubicBezTo>
                    <a:lnTo>
                      <a:pt x="539" y="58761"/>
                    </a:lnTo>
                    <a:cubicBezTo>
                      <a:pt x="6105" y="55662"/>
                      <a:pt x="13675" y="50263"/>
                      <a:pt x="17701" y="41914"/>
                    </a:cubicBezTo>
                    <a:cubicBezTo>
                      <a:pt x="21486" y="34028"/>
                      <a:pt x="21097" y="24826"/>
                      <a:pt x="16699" y="18480"/>
                    </a:cubicBezTo>
                    <a:cubicBezTo>
                      <a:pt x="15308" y="16476"/>
                      <a:pt x="13601" y="14769"/>
                      <a:pt x="11894" y="13081"/>
                    </a:cubicBezTo>
                    <a:cubicBezTo>
                      <a:pt x="10966" y="12153"/>
                      <a:pt x="9964" y="11226"/>
                      <a:pt x="9036" y="10205"/>
                    </a:cubicBezTo>
                    <a:cubicBezTo>
                      <a:pt x="6031" y="6735"/>
                      <a:pt x="4565" y="3489"/>
                      <a:pt x="4788" y="390"/>
                    </a:cubicBezTo>
                    <a:cubicBezTo>
                      <a:pt x="4788" y="167"/>
                      <a:pt x="4639" y="0"/>
                      <a:pt x="44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4"/>
              <p:cNvSpPr/>
              <p:nvPr/>
            </p:nvSpPr>
            <p:spPr>
              <a:xfrm>
                <a:off x="4975400" y="3359825"/>
                <a:ext cx="332150" cy="127800"/>
              </a:xfrm>
              <a:custGeom>
                <a:rect b="b" l="l" r="r" t="t"/>
                <a:pathLst>
                  <a:path extrusionOk="0" h="5112" w="13286">
                    <a:moveTo>
                      <a:pt x="641" y="0"/>
                    </a:moveTo>
                    <a:cubicBezTo>
                      <a:pt x="526" y="0"/>
                      <a:pt x="412" y="4"/>
                      <a:pt x="298" y="10"/>
                    </a:cubicBezTo>
                    <a:cubicBezTo>
                      <a:pt x="149" y="10"/>
                      <a:pt x="1" y="158"/>
                      <a:pt x="75" y="307"/>
                    </a:cubicBezTo>
                    <a:cubicBezTo>
                      <a:pt x="75" y="473"/>
                      <a:pt x="224" y="622"/>
                      <a:pt x="372" y="622"/>
                    </a:cubicBezTo>
                    <a:cubicBezTo>
                      <a:pt x="471" y="616"/>
                      <a:pt x="570" y="613"/>
                      <a:pt x="670" y="613"/>
                    </a:cubicBezTo>
                    <a:cubicBezTo>
                      <a:pt x="1826" y="613"/>
                      <a:pt x="3055" y="1011"/>
                      <a:pt x="4472" y="1865"/>
                    </a:cubicBezTo>
                    <a:cubicBezTo>
                      <a:pt x="5010" y="2162"/>
                      <a:pt x="5567" y="2477"/>
                      <a:pt x="6105" y="2793"/>
                    </a:cubicBezTo>
                    <a:cubicBezTo>
                      <a:pt x="6792" y="3331"/>
                      <a:pt x="7571" y="3795"/>
                      <a:pt x="8424" y="4184"/>
                    </a:cubicBezTo>
                    <a:cubicBezTo>
                      <a:pt x="9575" y="4797"/>
                      <a:pt x="10744" y="5112"/>
                      <a:pt x="11820" y="5112"/>
                    </a:cubicBezTo>
                    <a:cubicBezTo>
                      <a:pt x="12209" y="5112"/>
                      <a:pt x="12673" y="5112"/>
                      <a:pt x="12989" y="4945"/>
                    </a:cubicBezTo>
                    <a:cubicBezTo>
                      <a:pt x="13211" y="4945"/>
                      <a:pt x="13286" y="4797"/>
                      <a:pt x="13211" y="4648"/>
                    </a:cubicBezTo>
                    <a:cubicBezTo>
                      <a:pt x="13211" y="4466"/>
                      <a:pt x="13127" y="4379"/>
                      <a:pt x="13014" y="4379"/>
                    </a:cubicBezTo>
                    <a:cubicBezTo>
                      <a:pt x="12977" y="4379"/>
                      <a:pt x="12937" y="4389"/>
                      <a:pt x="12896" y="4407"/>
                    </a:cubicBezTo>
                    <a:cubicBezTo>
                      <a:pt x="12579" y="4472"/>
                      <a:pt x="12258" y="4501"/>
                      <a:pt x="11940" y="4501"/>
                    </a:cubicBezTo>
                    <a:cubicBezTo>
                      <a:pt x="10713" y="4501"/>
                      <a:pt x="9516" y="4073"/>
                      <a:pt x="8647" y="3646"/>
                    </a:cubicBezTo>
                    <a:cubicBezTo>
                      <a:pt x="7886" y="3257"/>
                      <a:pt x="7181" y="2793"/>
                      <a:pt x="6402" y="2329"/>
                    </a:cubicBezTo>
                    <a:cubicBezTo>
                      <a:pt x="5864" y="1939"/>
                      <a:pt x="5326" y="1624"/>
                      <a:pt x="4788" y="1327"/>
                    </a:cubicBezTo>
                    <a:cubicBezTo>
                      <a:pt x="3289" y="390"/>
                      <a:pt x="1930"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4"/>
              <p:cNvSpPr/>
              <p:nvPr/>
            </p:nvSpPr>
            <p:spPr>
              <a:xfrm>
                <a:off x="5398450" y="3228275"/>
                <a:ext cx="61700" cy="363725"/>
              </a:xfrm>
              <a:custGeom>
                <a:rect b="b" l="l" r="r" t="t"/>
                <a:pathLst>
                  <a:path extrusionOk="0" h="14549" w="2468">
                    <a:moveTo>
                      <a:pt x="2189" y="1"/>
                    </a:moveTo>
                    <a:cubicBezTo>
                      <a:pt x="2133" y="1"/>
                      <a:pt x="2070" y="29"/>
                      <a:pt x="2004" y="95"/>
                    </a:cubicBezTo>
                    <a:cubicBezTo>
                      <a:pt x="1076" y="633"/>
                      <a:pt x="538" y="1635"/>
                      <a:pt x="390" y="2952"/>
                    </a:cubicBezTo>
                    <a:cubicBezTo>
                      <a:pt x="316" y="3806"/>
                      <a:pt x="390" y="4641"/>
                      <a:pt x="538" y="5494"/>
                    </a:cubicBezTo>
                    <a:cubicBezTo>
                      <a:pt x="538" y="5735"/>
                      <a:pt x="538" y="5884"/>
                      <a:pt x="612" y="6125"/>
                    </a:cubicBezTo>
                    <a:cubicBezTo>
                      <a:pt x="928" y="8815"/>
                      <a:pt x="705" y="11524"/>
                      <a:pt x="74" y="14159"/>
                    </a:cubicBezTo>
                    <a:cubicBezTo>
                      <a:pt x="0" y="14307"/>
                      <a:pt x="149" y="14549"/>
                      <a:pt x="316" y="14549"/>
                    </a:cubicBezTo>
                    <a:lnTo>
                      <a:pt x="390" y="14549"/>
                    </a:lnTo>
                    <a:cubicBezTo>
                      <a:pt x="538" y="14549"/>
                      <a:pt x="612" y="14474"/>
                      <a:pt x="705" y="14307"/>
                    </a:cubicBezTo>
                    <a:cubicBezTo>
                      <a:pt x="1317" y="11599"/>
                      <a:pt x="1540" y="8815"/>
                      <a:pt x="1243" y="6032"/>
                    </a:cubicBezTo>
                    <a:cubicBezTo>
                      <a:pt x="1169" y="5810"/>
                      <a:pt x="1169" y="5661"/>
                      <a:pt x="1169" y="5420"/>
                    </a:cubicBezTo>
                    <a:cubicBezTo>
                      <a:pt x="1002" y="4641"/>
                      <a:pt x="928" y="3806"/>
                      <a:pt x="1002" y="3027"/>
                    </a:cubicBezTo>
                    <a:cubicBezTo>
                      <a:pt x="1076" y="1951"/>
                      <a:pt x="1633" y="1023"/>
                      <a:pt x="2319" y="633"/>
                    </a:cubicBezTo>
                    <a:cubicBezTo>
                      <a:pt x="2468" y="466"/>
                      <a:pt x="2468" y="318"/>
                      <a:pt x="2394" y="169"/>
                    </a:cubicBezTo>
                    <a:cubicBezTo>
                      <a:pt x="2349" y="68"/>
                      <a:pt x="2276" y="1"/>
                      <a:pt x="2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4"/>
              <p:cNvSpPr/>
              <p:nvPr/>
            </p:nvSpPr>
            <p:spPr>
              <a:xfrm>
                <a:off x="5133575" y="3682825"/>
                <a:ext cx="379000" cy="158275"/>
              </a:xfrm>
              <a:custGeom>
                <a:rect b="b" l="l" r="r" t="t"/>
                <a:pathLst>
                  <a:path extrusionOk="0" h="6331" w="15160">
                    <a:moveTo>
                      <a:pt x="1288" y="0"/>
                    </a:moveTo>
                    <a:cubicBezTo>
                      <a:pt x="932" y="0"/>
                      <a:pt x="583" y="26"/>
                      <a:pt x="242" y="77"/>
                    </a:cubicBezTo>
                    <a:cubicBezTo>
                      <a:pt x="75" y="77"/>
                      <a:pt x="1" y="226"/>
                      <a:pt x="1" y="467"/>
                    </a:cubicBezTo>
                    <a:cubicBezTo>
                      <a:pt x="1" y="615"/>
                      <a:pt x="168" y="690"/>
                      <a:pt x="390" y="690"/>
                    </a:cubicBezTo>
                    <a:cubicBezTo>
                      <a:pt x="667" y="648"/>
                      <a:pt x="949" y="627"/>
                      <a:pt x="1238" y="627"/>
                    </a:cubicBezTo>
                    <a:cubicBezTo>
                      <a:pt x="2477" y="627"/>
                      <a:pt x="3825" y="1013"/>
                      <a:pt x="5270" y="1766"/>
                    </a:cubicBezTo>
                    <a:cubicBezTo>
                      <a:pt x="6198" y="2230"/>
                      <a:pt x="7126" y="2860"/>
                      <a:pt x="7960" y="3399"/>
                    </a:cubicBezTo>
                    <a:cubicBezTo>
                      <a:pt x="8517" y="3788"/>
                      <a:pt x="9129" y="4178"/>
                      <a:pt x="9742" y="4549"/>
                    </a:cubicBezTo>
                    <a:cubicBezTo>
                      <a:pt x="11671" y="5718"/>
                      <a:pt x="13304" y="6330"/>
                      <a:pt x="14844" y="6330"/>
                    </a:cubicBezTo>
                    <a:cubicBezTo>
                      <a:pt x="15011" y="6330"/>
                      <a:pt x="15159" y="6182"/>
                      <a:pt x="15159" y="6033"/>
                    </a:cubicBezTo>
                    <a:cubicBezTo>
                      <a:pt x="15159" y="5866"/>
                      <a:pt x="15011" y="5718"/>
                      <a:pt x="14844" y="5718"/>
                    </a:cubicBezTo>
                    <a:cubicBezTo>
                      <a:pt x="13378" y="5644"/>
                      <a:pt x="11912" y="5180"/>
                      <a:pt x="10057" y="4011"/>
                    </a:cubicBezTo>
                    <a:cubicBezTo>
                      <a:pt x="9445" y="3714"/>
                      <a:pt x="8888" y="3324"/>
                      <a:pt x="8276" y="2935"/>
                    </a:cubicBezTo>
                    <a:cubicBezTo>
                      <a:pt x="7422" y="2322"/>
                      <a:pt x="6495" y="1692"/>
                      <a:pt x="5567" y="1153"/>
                    </a:cubicBezTo>
                    <a:cubicBezTo>
                      <a:pt x="4045" y="363"/>
                      <a:pt x="2616" y="0"/>
                      <a:pt x="1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4"/>
              <p:cNvSpPr/>
              <p:nvPr/>
            </p:nvSpPr>
            <p:spPr>
              <a:xfrm>
                <a:off x="5508825" y="3567400"/>
                <a:ext cx="154500" cy="329825"/>
              </a:xfrm>
              <a:custGeom>
                <a:rect b="b" l="l" r="r" t="t"/>
                <a:pathLst>
                  <a:path extrusionOk="0" h="13193" w="6180">
                    <a:moveTo>
                      <a:pt x="5839" y="0"/>
                    </a:moveTo>
                    <a:cubicBezTo>
                      <a:pt x="5753" y="0"/>
                      <a:pt x="5679" y="19"/>
                      <a:pt x="5641" y="56"/>
                    </a:cubicBezTo>
                    <a:cubicBezTo>
                      <a:pt x="4639" y="1058"/>
                      <a:pt x="4009" y="2524"/>
                      <a:pt x="3712" y="4527"/>
                    </a:cubicBezTo>
                    <a:cubicBezTo>
                      <a:pt x="3545" y="4991"/>
                      <a:pt x="3471" y="5548"/>
                      <a:pt x="3396" y="6086"/>
                    </a:cubicBezTo>
                    <a:cubicBezTo>
                      <a:pt x="3248" y="7088"/>
                      <a:pt x="3081" y="8090"/>
                      <a:pt x="2858" y="9092"/>
                    </a:cubicBezTo>
                    <a:cubicBezTo>
                      <a:pt x="2543" y="10094"/>
                      <a:pt x="1764" y="11801"/>
                      <a:pt x="224" y="12580"/>
                    </a:cubicBezTo>
                    <a:cubicBezTo>
                      <a:pt x="75" y="12654"/>
                      <a:pt x="1" y="12877"/>
                      <a:pt x="75" y="13044"/>
                    </a:cubicBezTo>
                    <a:cubicBezTo>
                      <a:pt x="149" y="13118"/>
                      <a:pt x="224" y="13192"/>
                      <a:pt x="372" y="13192"/>
                    </a:cubicBezTo>
                    <a:lnTo>
                      <a:pt x="465" y="13192"/>
                    </a:lnTo>
                    <a:cubicBezTo>
                      <a:pt x="1764" y="12506"/>
                      <a:pt x="2858" y="11114"/>
                      <a:pt x="3396" y="9333"/>
                    </a:cubicBezTo>
                    <a:cubicBezTo>
                      <a:pt x="3712" y="8238"/>
                      <a:pt x="3860" y="7162"/>
                      <a:pt x="4009" y="6160"/>
                    </a:cubicBezTo>
                    <a:cubicBezTo>
                      <a:pt x="4083" y="5622"/>
                      <a:pt x="4176" y="5158"/>
                      <a:pt x="4324" y="4620"/>
                    </a:cubicBezTo>
                    <a:cubicBezTo>
                      <a:pt x="4639" y="2765"/>
                      <a:pt x="5252" y="1447"/>
                      <a:pt x="6105" y="520"/>
                    </a:cubicBezTo>
                    <a:cubicBezTo>
                      <a:pt x="6179" y="353"/>
                      <a:pt x="6179" y="204"/>
                      <a:pt x="6105" y="56"/>
                    </a:cubicBezTo>
                    <a:cubicBezTo>
                      <a:pt x="6022" y="19"/>
                      <a:pt x="5924" y="0"/>
                      <a:pt x="5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4"/>
              <p:cNvSpPr/>
              <p:nvPr/>
            </p:nvSpPr>
            <p:spPr>
              <a:xfrm>
                <a:off x="5272750" y="3920375"/>
                <a:ext cx="166525" cy="336325"/>
              </a:xfrm>
              <a:custGeom>
                <a:rect b="b" l="l" r="r" t="t"/>
                <a:pathLst>
                  <a:path extrusionOk="0" h="13453" w="6661">
                    <a:moveTo>
                      <a:pt x="779" y="1"/>
                    </a:moveTo>
                    <a:cubicBezTo>
                      <a:pt x="631" y="1"/>
                      <a:pt x="464" y="75"/>
                      <a:pt x="464" y="242"/>
                    </a:cubicBezTo>
                    <a:cubicBezTo>
                      <a:pt x="0" y="3173"/>
                      <a:pt x="1095" y="6179"/>
                      <a:pt x="3173" y="8202"/>
                    </a:cubicBezTo>
                    <a:cubicBezTo>
                      <a:pt x="3414" y="8424"/>
                      <a:pt x="3711" y="8665"/>
                      <a:pt x="3952" y="8888"/>
                    </a:cubicBezTo>
                    <a:cubicBezTo>
                      <a:pt x="4490" y="9352"/>
                      <a:pt x="5028" y="9816"/>
                      <a:pt x="5418" y="10354"/>
                    </a:cubicBezTo>
                    <a:cubicBezTo>
                      <a:pt x="5956" y="11133"/>
                      <a:pt x="5956" y="12209"/>
                      <a:pt x="5492" y="12988"/>
                    </a:cubicBezTo>
                    <a:cubicBezTo>
                      <a:pt x="5418" y="13137"/>
                      <a:pt x="5418" y="13304"/>
                      <a:pt x="5566" y="13452"/>
                    </a:cubicBezTo>
                    <a:lnTo>
                      <a:pt x="5733" y="13452"/>
                    </a:lnTo>
                    <a:cubicBezTo>
                      <a:pt x="5882" y="13452"/>
                      <a:pt x="5956" y="13452"/>
                      <a:pt x="6030" y="13304"/>
                    </a:cubicBezTo>
                    <a:cubicBezTo>
                      <a:pt x="6661" y="12302"/>
                      <a:pt x="6568" y="11059"/>
                      <a:pt x="5956" y="10057"/>
                    </a:cubicBezTo>
                    <a:cubicBezTo>
                      <a:pt x="5492" y="9352"/>
                      <a:pt x="4954" y="8888"/>
                      <a:pt x="4342" y="8350"/>
                    </a:cubicBezTo>
                    <a:cubicBezTo>
                      <a:pt x="4100" y="8202"/>
                      <a:pt x="3878" y="7960"/>
                      <a:pt x="3637" y="7738"/>
                    </a:cubicBezTo>
                    <a:cubicBezTo>
                      <a:pt x="1707" y="5882"/>
                      <a:pt x="705" y="3025"/>
                      <a:pt x="1095" y="316"/>
                    </a:cubicBezTo>
                    <a:cubicBezTo>
                      <a:pt x="1095" y="149"/>
                      <a:pt x="928" y="1"/>
                      <a:pt x="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4"/>
              <p:cNvSpPr/>
              <p:nvPr/>
            </p:nvSpPr>
            <p:spPr>
              <a:xfrm>
                <a:off x="5404475" y="3973925"/>
                <a:ext cx="318675" cy="290650"/>
              </a:xfrm>
              <a:custGeom>
                <a:rect b="b" l="l" r="r" t="t"/>
                <a:pathLst>
                  <a:path extrusionOk="0" h="11626" w="12747">
                    <a:moveTo>
                      <a:pt x="12404" y="0"/>
                    </a:moveTo>
                    <a:cubicBezTo>
                      <a:pt x="12364" y="0"/>
                      <a:pt x="12323" y="10"/>
                      <a:pt x="12283" y="30"/>
                    </a:cubicBezTo>
                    <a:cubicBezTo>
                      <a:pt x="11207" y="493"/>
                      <a:pt x="10205" y="1495"/>
                      <a:pt x="9426" y="2961"/>
                    </a:cubicBezTo>
                    <a:cubicBezTo>
                      <a:pt x="9110" y="3425"/>
                      <a:pt x="8888" y="3963"/>
                      <a:pt x="8647" y="4501"/>
                    </a:cubicBezTo>
                    <a:cubicBezTo>
                      <a:pt x="8350" y="5206"/>
                      <a:pt x="8034" y="5818"/>
                      <a:pt x="7645" y="6449"/>
                    </a:cubicBezTo>
                    <a:cubicBezTo>
                      <a:pt x="6105" y="8991"/>
                      <a:pt x="3247" y="10772"/>
                      <a:pt x="297" y="10921"/>
                    </a:cubicBezTo>
                    <a:cubicBezTo>
                      <a:pt x="149" y="10995"/>
                      <a:pt x="0" y="11162"/>
                      <a:pt x="0" y="11310"/>
                    </a:cubicBezTo>
                    <a:cubicBezTo>
                      <a:pt x="0" y="11459"/>
                      <a:pt x="149" y="11626"/>
                      <a:pt x="297" y="11626"/>
                    </a:cubicBezTo>
                    <a:cubicBezTo>
                      <a:pt x="3470" y="11385"/>
                      <a:pt x="6494" y="9529"/>
                      <a:pt x="8183" y="6820"/>
                    </a:cubicBezTo>
                    <a:cubicBezTo>
                      <a:pt x="8572" y="6134"/>
                      <a:pt x="8888" y="5429"/>
                      <a:pt x="9185" y="4742"/>
                    </a:cubicBezTo>
                    <a:cubicBezTo>
                      <a:pt x="9426" y="4278"/>
                      <a:pt x="9648" y="3740"/>
                      <a:pt x="9964" y="3276"/>
                    </a:cubicBezTo>
                    <a:cubicBezTo>
                      <a:pt x="10669" y="1885"/>
                      <a:pt x="11504" y="1031"/>
                      <a:pt x="12524" y="642"/>
                    </a:cubicBezTo>
                    <a:cubicBezTo>
                      <a:pt x="12673" y="568"/>
                      <a:pt x="12747" y="419"/>
                      <a:pt x="12673" y="178"/>
                    </a:cubicBezTo>
                    <a:cubicBezTo>
                      <a:pt x="12618" y="69"/>
                      <a:pt x="12514" y="0"/>
                      <a:pt x="12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4"/>
              <p:cNvSpPr/>
              <p:nvPr/>
            </p:nvSpPr>
            <p:spPr>
              <a:xfrm>
                <a:off x="5156775" y="4111025"/>
                <a:ext cx="102525" cy="344650"/>
              </a:xfrm>
              <a:custGeom>
                <a:rect b="b" l="l" r="r" t="t"/>
                <a:pathLst>
                  <a:path extrusionOk="0" h="13786" w="4101">
                    <a:moveTo>
                      <a:pt x="1105" y="0"/>
                    </a:moveTo>
                    <a:cubicBezTo>
                      <a:pt x="974" y="0"/>
                      <a:pt x="833" y="79"/>
                      <a:pt x="780" y="186"/>
                    </a:cubicBezTo>
                    <a:cubicBezTo>
                      <a:pt x="1" y="1800"/>
                      <a:pt x="242" y="3581"/>
                      <a:pt x="631" y="4899"/>
                    </a:cubicBezTo>
                    <a:cubicBezTo>
                      <a:pt x="928" y="5975"/>
                      <a:pt x="1392" y="7069"/>
                      <a:pt x="1856" y="8071"/>
                    </a:cubicBezTo>
                    <a:cubicBezTo>
                      <a:pt x="2023" y="8461"/>
                      <a:pt x="2171" y="8758"/>
                      <a:pt x="2320" y="9147"/>
                    </a:cubicBezTo>
                    <a:cubicBezTo>
                      <a:pt x="2858" y="10391"/>
                      <a:pt x="3489" y="11931"/>
                      <a:pt x="3414" y="13489"/>
                    </a:cubicBezTo>
                    <a:cubicBezTo>
                      <a:pt x="3414" y="13638"/>
                      <a:pt x="3563" y="13786"/>
                      <a:pt x="3711" y="13786"/>
                    </a:cubicBezTo>
                    <a:cubicBezTo>
                      <a:pt x="3878" y="13786"/>
                      <a:pt x="4027" y="13638"/>
                      <a:pt x="4027" y="13489"/>
                    </a:cubicBezTo>
                    <a:cubicBezTo>
                      <a:pt x="4101" y="11782"/>
                      <a:pt x="3489" y="10242"/>
                      <a:pt x="2951" y="8925"/>
                    </a:cubicBezTo>
                    <a:cubicBezTo>
                      <a:pt x="2784" y="8535"/>
                      <a:pt x="2635" y="8146"/>
                      <a:pt x="2394" y="7830"/>
                    </a:cubicBezTo>
                    <a:cubicBezTo>
                      <a:pt x="1930" y="6828"/>
                      <a:pt x="1466" y="5752"/>
                      <a:pt x="1169" y="4676"/>
                    </a:cubicBezTo>
                    <a:cubicBezTo>
                      <a:pt x="854" y="3581"/>
                      <a:pt x="631" y="1893"/>
                      <a:pt x="1392" y="409"/>
                    </a:cubicBezTo>
                    <a:cubicBezTo>
                      <a:pt x="1466" y="260"/>
                      <a:pt x="1392" y="112"/>
                      <a:pt x="1244" y="38"/>
                    </a:cubicBezTo>
                    <a:cubicBezTo>
                      <a:pt x="1203" y="12"/>
                      <a:pt x="1154" y="0"/>
                      <a:pt x="1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4"/>
              <p:cNvSpPr/>
              <p:nvPr/>
            </p:nvSpPr>
            <p:spPr>
              <a:xfrm>
                <a:off x="5234250" y="4356600"/>
                <a:ext cx="396150" cy="128300"/>
              </a:xfrm>
              <a:custGeom>
                <a:rect b="b" l="l" r="r" t="t"/>
                <a:pathLst>
                  <a:path extrusionOk="0" h="5132" w="15846">
                    <a:moveTo>
                      <a:pt x="15441" y="0"/>
                    </a:moveTo>
                    <a:cubicBezTo>
                      <a:pt x="15393" y="0"/>
                      <a:pt x="15347" y="10"/>
                      <a:pt x="15307" y="30"/>
                    </a:cubicBezTo>
                    <a:cubicBezTo>
                      <a:pt x="14695" y="419"/>
                      <a:pt x="13990" y="883"/>
                      <a:pt x="13377" y="1254"/>
                    </a:cubicBezTo>
                    <a:cubicBezTo>
                      <a:pt x="12283" y="2033"/>
                      <a:pt x="11132" y="2813"/>
                      <a:pt x="9889" y="3351"/>
                    </a:cubicBezTo>
                    <a:cubicBezTo>
                      <a:pt x="8294" y="4108"/>
                      <a:pt x="6534" y="4497"/>
                      <a:pt x="4776" y="4497"/>
                    </a:cubicBezTo>
                    <a:cubicBezTo>
                      <a:pt x="3304" y="4497"/>
                      <a:pt x="1834" y="4224"/>
                      <a:pt x="464" y="3666"/>
                    </a:cubicBezTo>
                    <a:cubicBezTo>
                      <a:pt x="315" y="3666"/>
                      <a:pt x="74" y="3740"/>
                      <a:pt x="74" y="3889"/>
                    </a:cubicBezTo>
                    <a:cubicBezTo>
                      <a:pt x="0" y="4037"/>
                      <a:pt x="74" y="4204"/>
                      <a:pt x="223" y="4278"/>
                    </a:cubicBezTo>
                    <a:cubicBezTo>
                      <a:pt x="1707" y="4816"/>
                      <a:pt x="3247" y="5132"/>
                      <a:pt x="4787" y="5132"/>
                    </a:cubicBezTo>
                    <a:cubicBezTo>
                      <a:pt x="6642" y="5132"/>
                      <a:pt x="8498" y="4742"/>
                      <a:pt x="10205" y="3963"/>
                    </a:cubicBezTo>
                    <a:cubicBezTo>
                      <a:pt x="11448" y="3351"/>
                      <a:pt x="12598" y="2571"/>
                      <a:pt x="13767" y="1811"/>
                    </a:cubicBezTo>
                    <a:cubicBezTo>
                      <a:pt x="14379" y="1421"/>
                      <a:pt x="14992" y="957"/>
                      <a:pt x="15697" y="568"/>
                    </a:cubicBezTo>
                    <a:cubicBezTo>
                      <a:pt x="15845" y="493"/>
                      <a:pt x="15845" y="252"/>
                      <a:pt x="15771" y="178"/>
                    </a:cubicBezTo>
                    <a:cubicBezTo>
                      <a:pt x="15717" y="69"/>
                      <a:pt x="15573" y="0"/>
                      <a:pt x="15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6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This is a map</a:t>
            </a:r>
            <a:endParaRPr>
              <a:solidFill>
                <a:schemeClr val="dk1"/>
              </a:solidFill>
            </a:endParaRPr>
          </a:p>
        </p:txBody>
      </p:sp>
      <p:sp>
        <p:nvSpPr>
          <p:cNvPr id="1866" name="Google Shape;1866;p65"/>
          <p:cNvSpPr/>
          <p:nvPr/>
        </p:nvSpPr>
        <p:spPr>
          <a:xfrm>
            <a:off x="1112100" y="1846925"/>
            <a:ext cx="2015700" cy="501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000000"/>
              </a:buClr>
              <a:buSzPts val="1100"/>
              <a:buFont typeface="Arial"/>
              <a:buNone/>
            </a:pPr>
            <a:r>
              <a:rPr lang="en">
                <a:solidFill>
                  <a:schemeClr val="dk1"/>
                </a:solidFill>
                <a:latin typeface="Cabin"/>
                <a:ea typeface="Cabin"/>
                <a:cs typeface="Cabin"/>
                <a:sym typeface="Cabin"/>
              </a:rPr>
              <a:t>Mercury is the closest planet to the Sun </a:t>
            </a:r>
            <a:endParaRPr>
              <a:solidFill>
                <a:schemeClr val="dk1"/>
              </a:solidFill>
              <a:latin typeface="Cabin"/>
              <a:ea typeface="Cabin"/>
              <a:cs typeface="Cabin"/>
              <a:sym typeface="Cabin"/>
            </a:endParaRPr>
          </a:p>
        </p:txBody>
      </p:sp>
      <p:sp>
        <p:nvSpPr>
          <p:cNvPr id="1867" name="Google Shape;1867;p65"/>
          <p:cNvSpPr/>
          <p:nvPr/>
        </p:nvSpPr>
        <p:spPr>
          <a:xfrm>
            <a:off x="1112100" y="4060150"/>
            <a:ext cx="2015700" cy="501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000000"/>
              </a:buClr>
              <a:buSzPts val="1100"/>
              <a:buFont typeface="Arial"/>
              <a:buNone/>
            </a:pPr>
            <a:r>
              <a:rPr lang="en">
                <a:solidFill>
                  <a:schemeClr val="dk1"/>
                </a:solidFill>
                <a:latin typeface="Cabin"/>
                <a:ea typeface="Cabin"/>
                <a:cs typeface="Cabin"/>
                <a:sym typeface="Cabin"/>
              </a:rPr>
              <a:t>It’</a:t>
            </a:r>
            <a:r>
              <a:rPr lang="en">
                <a:solidFill>
                  <a:schemeClr val="dk1"/>
                </a:solidFill>
                <a:latin typeface="Cabin"/>
                <a:ea typeface="Cabin"/>
                <a:cs typeface="Cabin"/>
                <a:sym typeface="Cabin"/>
              </a:rPr>
              <a:t>s the biggest planet in the Solar System</a:t>
            </a:r>
            <a:endParaRPr>
              <a:solidFill>
                <a:schemeClr val="dk1"/>
              </a:solidFill>
              <a:latin typeface="Cabin"/>
              <a:ea typeface="Cabin"/>
              <a:cs typeface="Cabin"/>
              <a:sym typeface="Cabin"/>
            </a:endParaRPr>
          </a:p>
        </p:txBody>
      </p:sp>
      <p:sp>
        <p:nvSpPr>
          <p:cNvPr id="1868" name="Google Shape;1868;p65"/>
          <p:cNvSpPr/>
          <p:nvPr/>
        </p:nvSpPr>
        <p:spPr>
          <a:xfrm>
            <a:off x="1112100" y="2953537"/>
            <a:ext cx="2015700" cy="501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Despite being red, Mars is a cold place</a:t>
            </a:r>
            <a:endParaRPr>
              <a:solidFill>
                <a:schemeClr val="dk1"/>
              </a:solidFill>
              <a:latin typeface="Cabin"/>
              <a:ea typeface="Cabin"/>
              <a:cs typeface="Cabin"/>
              <a:sym typeface="Cabin"/>
            </a:endParaRPr>
          </a:p>
        </p:txBody>
      </p:sp>
      <p:sp>
        <p:nvSpPr>
          <p:cNvPr id="1869" name="Google Shape;1869;p65"/>
          <p:cNvSpPr txBox="1"/>
          <p:nvPr/>
        </p:nvSpPr>
        <p:spPr>
          <a:xfrm>
            <a:off x="1112100" y="1474375"/>
            <a:ext cx="2007900" cy="429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DM Serif Display"/>
                <a:ea typeface="DM Serif Display"/>
                <a:cs typeface="DM Serif Display"/>
                <a:sym typeface="DM Serif Display"/>
              </a:rPr>
              <a:t>Mercury</a:t>
            </a:r>
            <a:endParaRPr b="1" sz="2400">
              <a:solidFill>
                <a:schemeClr val="dk1"/>
              </a:solidFill>
              <a:latin typeface="DM Serif Display"/>
              <a:ea typeface="DM Serif Display"/>
              <a:cs typeface="DM Serif Display"/>
              <a:sym typeface="DM Serif Display"/>
            </a:endParaRPr>
          </a:p>
        </p:txBody>
      </p:sp>
      <p:sp>
        <p:nvSpPr>
          <p:cNvPr id="1870" name="Google Shape;1870;p65"/>
          <p:cNvSpPr txBox="1"/>
          <p:nvPr/>
        </p:nvSpPr>
        <p:spPr>
          <a:xfrm>
            <a:off x="1112100" y="2580973"/>
            <a:ext cx="2007900" cy="429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DM Serif Display"/>
                <a:ea typeface="DM Serif Display"/>
                <a:cs typeface="DM Serif Display"/>
                <a:sym typeface="DM Serif Display"/>
              </a:rPr>
              <a:t>Mars</a:t>
            </a:r>
            <a:endParaRPr b="1" sz="2400">
              <a:solidFill>
                <a:schemeClr val="dk1"/>
              </a:solidFill>
              <a:latin typeface="DM Serif Display"/>
              <a:ea typeface="DM Serif Display"/>
              <a:cs typeface="DM Serif Display"/>
              <a:sym typeface="DM Serif Display"/>
            </a:endParaRPr>
          </a:p>
        </p:txBody>
      </p:sp>
      <p:sp>
        <p:nvSpPr>
          <p:cNvPr id="1871" name="Google Shape;1871;p65"/>
          <p:cNvSpPr txBox="1"/>
          <p:nvPr/>
        </p:nvSpPr>
        <p:spPr>
          <a:xfrm>
            <a:off x="1112100" y="3687588"/>
            <a:ext cx="2007900" cy="429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DM Serif Display"/>
                <a:ea typeface="DM Serif Display"/>
                <a:cs typeface="DM Serif Display"/>
                <a:sym typeface="DM Serif Display"/>
              </a:rPr>
              <a:t>Jupiter</a:t>
            </a:r>
            <a:endParaRPr b="1" sz="2400">
              <a:solidFill>
                <a:schemeClr val="dk1"/>
              </a:solidFill>
              <a:latin typeface="DM Serif Display"/>
              <a:ea typeface="DM Serif Display"/>
              <a:cs typeface="DM Serif Display"/>
              <a:sym typeface="DM Serif Display"/>
            </a:endParaRPr>
          </a:p>
        </p:txBody>
      </p:sp>
      <p:grpSp>
        <p:nvGrpSpPr>
          <p:cNvPr id="1872" name="Google Shape;1872;p65"/>
          <p:cNvGrpSpPr/>
          <p:nvPr/>
        </p:nvGrpSpPr>
        <p:grpSpPr>
          <a:xfrm>
            <a:off x="3342968" y="1626818"/>
            <a:ext cx="5081044" cy="2706857"/>
            <a:chOff x="233350" y="949250"/>
            <a:chExt cx="7137300" cy="3802300"/>
          </a:xfrm>
        </p:grpSpPr>
        <p:sp>
          <p:nvSpPr>
            <p:cNvPr id="1873" name="Google Shape;1873;p6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4" name="Google Shape;1924;p65"/>
          <p:cNvSpPr/>
          <p:nvPr/>
        </p:nvSpPr>
        <p:spPr>
          <a:xfrm>
            <a:off x="768147" y="1487125"/>
            <a:ext cx="319500" cy="319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5"/>
          <p:cNvSpPr/>
          <p:nvPr/>
        </p:nvSpPr>
        <p:spPr>
          <a:xfrm>
            <a:off x="768147" y="2582625"/>
            <a:ext cx="319500" cy="319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5"/>
          <p:cNvSpPr/>
          <p:nvPr/>
        </p:nvSpPr>
        <p:spPr>
          <a:xfrm>
            <a:off x="768147" y="3714400"/>
            <a:ext cx="319500" cy="319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5"/>
          <p:cNvSpPr/>
          <p:nvPr/>
        </p:nvSpPr>
        <p:spPr>
          <a:xfrm>
            <a:off x="4221322" y="2105525"/>
            <a:ext cx="319500" cy="319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5"/>
          <p:cNvSpPr/>
          <p:nvPr/>
        </p:nvSpPr>
        <p:spPr>
          <a:xfrm>
            <a:off x="5570697" y="2252250"/>
            <a:ext cx="319500" cy="319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5"/>
          <p:cNvSpPr/>
          <p:nvPr/>
        </p:nvSpPr>
        <p:spPr>
          <a:xfrm>
            <a:off x="4714647" y="3059750"/>
            <a:ext cx="319500" cy="319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grpSp>
        <p:nvGrpSpPr>
          <p:cNvPr id="1132" name="Google Shape;1132;p39"/>
          <p:cNvGrpSpPr/>
          <p:nvPr/>
        </p:nvGrpSpPr>
        <p:grpSpPr>
          <a:xfrm>
            <a:off x="5064197" y="967450"/>
            <a:ext cx="4228945" cy="4154974"/>
            <a:chOff x="5064197" y="967450"/>
            <a:chExt cx="4228945" cy="4154974"/>
          </a:xfrm>
        </p:grpSpPr>
        <p:sp>
          <p:nvSpPr>
            <p:cNvPr id="1133" name="Google Shape;1133;p39"/>
            <p:cNvSpPr/>
            <p:nvPr/>
          </p:nvSpPr>
          <p:spPr>
            <a:xfrm flipH="1" rot="7721496">
              <a:off x="5885109" y="1371655"/>
              <a:ext cx="2587121" cy="3346172"/>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9"/>
            <p:cNvSpPr/>
            <p:nvPr/>
          </p:nvSpPr>
          <p:spPr>
            <a:xfrm flipH="1" rot="-1614636">
              <a:off x="5964061" y="1371782"/>
              <a:ext cx="2587326" cy="3346310"/>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5" name="Google Shape;1135;p3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136" name="Google Shape;1136;p39"/>
          <p:cNvSpPr txBox="1"/>
          <p:nvPr>
            <p:ph idx="2" type="title"/>
          </p:nvPr>
        </p:nvSpPr>
        <p:spPr>
          <a:xfrm>
            <a:off x="720000" y="1302542"/>
            <a:ext cx="2144100" cy="59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137" name="Google Shape;1137;p39"/>
          <p:cNvSpPr txBox="1"/>
          <p:nvPr>
            <p:ph idx="5" type="subTitle"/>
          </p:nvPr>
        </p:nvSpPr>
        <p:spPr>
          <a:xfrm>
            <a:off x="719988" y="3877897"/>
            <a:ext cx="2144100" cy="5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1138" name="Google Shape;1138;p39"/>
          <p:cNvSpPr txBox="1"/>
          <p:nvPr>
            <p:ph idx="6" type="title"/>
          </p:nvPr>
        </p:nvSpPr>
        <p:spPr>
          <a:xfrm>
            <a:off x="720000" y="2887629"/>
            <a:ext cx="2144100" cy="59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139" name="Google Shape;1139;p39"/>
          <p:cNvSpPr txBox="1"/>
          <p:nvPr>
            <p:ph idx="7" type="subTitle"/>
          </p:nvPr>
        </p:nvSpPr>
        <p:spPr>
          <a:xfrm>
            <a:off x="3202675" y="3877899"/>
            <a:ext cx="2144100" cy="5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1140" name="Google Shape;1140;p39"/>
          <p:cNvSpPr txBox="1"/>
          <p:nvPr>
            <p:ph idx="8" type="title"/>
          </p:nvPr>
        </p:nvSpPr>
        <p:spPr>
          <a:xfrm>
            <a:off x="3202685" y="2887637"/>
            <a:ext cx="2144100" cy="59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141" name="Google Shape;1141;p39"/>
          <p:cNvSpPr txBox="1"/>
          <p:nvPr>
            <p:ph idx="3" type="subTitle"/>
          </p:nvPr>
        </p:nvSpPr>
        <p:spPr>
          <a:xfrm>
            <a:off x="3202698" y="2292797"/>
            <a:ext cx="2144100" cy="5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1142" name="Google Shape;1142;p39"/>
          <p:cNvSpPr txBox="1"/>
          <p:nvPr>
            <p:ph idx="4" type="title"/>
          </p:nvPr>
        </p:nvSpPr>
        <p:spPr>
          <a:xfrm>
            <a:off x="3202675" y="1302475"/>
            <a:ext cx="2144100" cy="59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143" name="Google Shape;1143;p39"/>
          <p:cNvSpPr txBox="1"/>
          <p:nvPr>
            <p:ph idx="1" type="subTitle"/>
          </p:nvPr>
        </p:nvSpPr>
        <p:spPr>
          <a:xfrm>
            <a:off x="719988" y="2292788"/>
            <a:ext cx="2144100" cy="5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1144" name="Google Shape;1144;p39"/>
          <p:cNvSpPr txBox="1"/>
          <p:nvPr>
            <p:ph idx="9" type="subTitle"/>
          </p:nvPr>
        </p:nvSpPr>
        <p:spPr>
          <a:xfrm>
            <a:off x="720000" y="1893225"/>
            <a:ext cx="2144100" cy="43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Expectations</a:t>
            </a:r>
            <a:endParaRPr/>
          </a:p>
        </p:txBody>
      </p:sp>
      <p:sp>
        <p:nvSpPr>
          <p:cNvPr id="1145" name="Google Shape;1145;p39"/>
          <p:cNvSpPr txBox="1"/>
          <p:nvPr>
            <p:ph idx="13" type="subTitle"/>
          </p:nvPr>
        </p:nvSpPr>
        <p:spPr>
          <a:xfrm>
            <a:off x="3202652" y="1893225"/>
            <a:ext cx="2144100" cy="43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1146" name="Google Shape;1146;p39"/>
          <p:cNvSpPr txBox="1"/>
          <p:nvPr>
            <p:ph idx="14" type="subTitle"/>
          </p:nvPr>
        </p:nvSpPr>
        <p:spPr>
          <a:xfrm>
            <a:off x="720125" y="3478325"/>
            <a:ext cx="2144100" cy="43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Basic tips</a:t>
            </a:r>
            <a:endParaRPr/>
          </a:p>
        </p:txBody>
      </p:sp>
      <p:sp>
        <p:nvSpPr>
          <p:cNvPr id="1147" name="Google Shape;1147;p39"/>
          <p:cNvSpPr txBox="1"/>
          <p:nvPr>
            <p:ph idx="15" type="subTitle"/>
          </p:nvPr>
        </p:nvSpPr>
        <p:spPr>
          <a:xfrm>
            <a:off x="3202777" y="3478325"/>
            <a:ext cx="2144100" cy="43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Exercise</a:t>
            </a:r>
            <a:endParaRPr/>
          </a:p>
        </p:txBody>
      </p:sp>
      <p:pic>
        <p:nvPicPr>
          <p:cNvPr id="1148" name="Google Shape;1148;p39"/>
          <p:cNvPicPr preferRelativeResize="0"/>
          <p:nvPr>
            <p:ph idx="16" type="pic"/>
          </p:nvPr>
        </p:nvPicPr>
        <p:blipFill rotWithShape="1">
          <a:blip r:embed="rId3">
            <a:alphaModFix/>
          </a:blip>
          <a:srcRect b="0" l="16679" r="16679" t="0"/>
          <a:stretch/>
        </p:blipFill>
        <p:spPr>
          <a:xfrm>
            <a:off x="5830575" y="1632275"/>
            <a:ext cx="2696100" cy="2696100"/>
          </a:xfrm>
          <a:prstGeom prst="ellipse">
            <a:avLst/>
          </a:prstGeom>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p6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process step by step</a:t>
            </a:r>
            <a:endParaRPr>
              <a:solidFill>
                <a:schemeClr val="dk1"/>
              </a:solidFill>
            </a:endParaRPr>
          </a:p>
        </p:txBody>
      </p:sp>
      <p:sp>
        <p:nvSpPr>
          <p:cNvPr id="1935" name="Google Shape;1935;p66"/>
          <p:cNvSpPr txBox="1"/>
          <p:nvPr/>
        </p:nvSpPr>
        <p:spPr>
          <a:xfrm>
            <a:off x="713100" y="3044575"/>
            <a:ext cx="1915800" cy="42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DM Serif Display"/>
                <a:ea typeface="DM Serif Display"/>
                <a:cs typeface="DM Serif Display"/>
                <a:sym typeface="DM Serif Display"/>
              </a:rPr>
              <a:t>Step 01</a:t>
            </a:r>
            <a:endParaRPr b="1" sz="2400">
              <a:solidFill>
                <a:schemeClr val="dk1"/>
              </a:solidFill>
              <a:latin typeface="DM Serif Display"/>
              <a:ea typeface="DM Serif Display"/>
              <a:cs typeface="DM Serif Display"/>
              <a:sym typeface="DM Serif Display"/>
            </a:endParaRPr>
          </a:p>
        </p:txBody>
      </p:sp>
      <p:sp>
        <p:nvSpPr>
          <p:cNvPr id="1936" name="Google Shape;1936;p66"/>
          <p:cNvSpPr txBox="1"/>
          <p:nvPr/>
        </p:nvSpPr>
        <p:spPr>
          <a:xfrm>
            <a:off x="713125" y="3431191"/>
            <a:ext cx="1915800" cy="5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Jupiter is</a:t>
            </a:r>
            <a:r>
              <a:rPr lang="en">
                <a:solidFill>
                  <a:schemeClr val="dk1"/>
                </a:solidFill>
                <a:latin typeface="Cabin"/>
                <a:ea typeface="Cabin"/>
                <a:cs typeface="Cabin"/>
                <a:sym typeface="Cabin"/>
              </a:rPr>
              <a:t> the biggest planet of them all</a:t>
            </a:r>
            <a:endParaRPr>
              <a:solidFill>
                <a:schemeClr val="dk1"/>
              </a:solidFill>
              <a:latin typeface="Cabin"/>
              <a:ea typeface="Cabin"/>
              <a:cs typeface="Cabin"/>
              <a:sym typeface="Cabin"/>
            </a:endParaRPr>
          </a:p>
        </p:txBody>
      </p:sp>
      <p:sp>
        <p:nvSpPr>
          <p:cNvPr id="1937" name="Google Shape;1937;p66"/>
          <p:cNvSpPr txBox="1"/>
          <p:nvPr/>
        </p:nvSpPr>
        <p:spPr>
          <a:xfrm>
            <a:off x="2644799" y="3044575"/>
            <a:ext cx="1915800" cy="42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DM Serif Display"/>
                <a:ea typeface="DM Serif Display"/>
                <a:cs typeface="DM Serif Display"/>
                <a:sym typeface="DM Serif Display"/>
              </a:rPr>
              <a:t>Step 02</a:t>
            </a:r>
            <a:endParaRPr b="1" sz="2400">
              <a:solidFill>
                <a:schemeClr val="dk1"/>
              </a:solidFill>
              <a:latin typeface="DM Serif Display"/>
              <a:ea typeface="DM Serif Display"/>
              <a:cs typeface="DM Serif Display"/>
              <a:sym typeface="DM Serif Display"/>
            </a:endParaRPr>
          </a:p>
        </p:txBody>
      </p:sp>
      <p:sp>
        <p:nvSpPr>
          <p:cNvPr id="1938" name="Google Shape;1938;p66"/>
          <p:cNvSpPr txBox="1"/>
          <p:nvPr/>
        </p:nvSpPr>
        <p:spPr>
          <a:xfrm>
            <a:off x="2644801" y="3431191"/>
            <a:ext cx="1915800" cy="5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Saturn was named after a Roman god</a:t>
            </a:r>
            <a:endParaRPr>
              <a:solidFill>
                <a:schemeClr val="dk1"/>
              </a:solidFill>
              <a:latin typeface="Cabin"/>
              <a:ea typeface="Cabin"/>
              <a:cs typeface="Cabin"/>
              <a:sym typeface="Cabin"/>
            </a:endParaRPr>
          </a:p>
        </p:txBody>
      </p:sp>
      <p:sp>
        <p:nvSpPr>
          <p:cNvPr id="1939" name="Google Shape;1939;p66"/>
          <p:cNvSpPr txBox="1"/>
          <p:nvPr/>
        </p:nvSpPr>
        <p:spPr>
          <a:xfrm>
            <a:off x="6508152" y="3431191"/>
            <a:ext cx="1915800" cy="5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Mercury is the closest planet to the Sun</a:t>
            </a:r>
            <a:endParaRPr>
              <a:solidFill>
                <a:schemeClr val="dk1"/>
              </a:solidFill>
              <a:latin typeface="Cabin"/>
              <a:ea typeface="Cabin"/>
              <a:cs typeface="Cabin"/>
              <a:sym typeface="Cabin"/>
            </a:endParaRPr>
          </a:p>
        </p:txBody>
      </p:sp>
      <p:sp>
        <p:nvSpPr>
          <p:cNvPr id="1940" name="Google Shape;1940;p66"/>
          <p:cNvSpPr txBox="1"/>
          <p:nvPr/>
        </p:nvSpPr>
        <p:spPr>
          <a:xfrm>
            <a:off x="6508197" y="3044575"/>
            <a:ext cx="1915800" cy="42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DM Serif Display"/>
                <a:ea typeface="DM Serif Display"/>
                <a:cs typeface="DM Serif Display"/>
                <a:sym typeface="DM Serif Display"/>
              </a:rPr>
              <a:t>Step 04</a:t>
            </a:r>
            <a:endParaRPr b="1" sz="2400">
              <a:solidFill>
                <a:schemeClr val="dk1"/>
              </a:solidFill>
              <a:latin typeface="DM Serif Display"/>
              <a:ea typeface="DM Serif Display"/>
              <a:cs typeface="DM Serif Display"/>
              <a:sym typeface="DM Serif Display"/>
            </a:endParaRPr>
          </a:p>
        </p:txBody>
      </p:sp>
      <p:sp>
        <p:nvSpPr>
          <p:cNvPr id="1941" name="Google Shape;1941;p66"/>
          <p:cNvSpPr txBox="1"/>
          <p:nvPr/>
        </p:nvSpPr>
        <p:spPr>
          <a:xfrm>
            <a:off x="4576498" y="3044575"/>
            <a:ext cx="1915800" cy="42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DM Serif Display"/>
                <a:ea typeface="DM Serif Display"/>
                <a:cs typeface="DM Serif Display"/>
                <a:sym typeface="DM Serif Display"/>
              </a:rPr>
              <a:t>Step 03</a:t>
            </a:r>
            <a:endParaRPr b="1" sz="2400">
              <a:solidFill>
                <a:schemeClr val="dk1"/>
              </a:solidFill>
              <a:latin typeface="DM Serif Display"/>
              <a:ea typeface="DM Serif Display"/>
              <a:cs typeface="DM Serif Display"/>
              <a:sym typeface="DM Serif Display"/>
            </a:endParaRPr>
          </a:p>
        </p:txBody>
      </p:sp>
      <p:sp>
        <p:nvSpPr>
          <p:cNvPr id="1942" name="Google Shape;1942;p66"/>
          <p:cNvSpPr txBox="1"/>
          <p:nvPr/>
        </p:nvSpPr>
        <p:spPr>
          <a:xfrm>
            <a:off x="4576476" y="3431191"/>
            <a:ext cx="1915800" cy="5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Despite being red, Mars is a cold place</a:t>
            </a:r>
            <a:endParaRPr>
              <a:solidFill>
                <a:schemeClr val="dk1"/>
              </a:solidFill>
              <a:latin typeface="Cabin"/>
              <a:ea typeface="Cabin"/>
              <a:cs typeface="Cabin"/>
              <a:sym typeface="Cabin"/>
            </a:endParaRPr>
          </a:p>
        </p:txBody>
      </p:sp>
      <p:sp>
        <p:nvSpPr>
          <p:cNvPr id="1943" name="Google Shape;1943;p66"/>
          <p:cNvSpPr/>
          <p:nvPr/>
        </p:nvSpPr>
        <p:spPr>
          <a:xfrm>
            <a:off x="1511247" y="2169125"/>
            <a:ext cx="319500" cy="319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6"/>
          <p:cNvSpPr/>
          <p:nvPr/>
        </p:nvSpPr>
        <p:spPr>
          <a:xfrm>
            <a:off x="3442947" y="2169125"/>
            <a:ext cx="319500" cy="319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6"/>
          <p:cNvSpPr/>
          <p:nvPr/>
        </p:nvSpPr>
        <p:spPr>
          <a:xfrm>
            <a:off x="5374647" y="2169125"/>
            <a:ext cx="319500" cy="319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6"/>
          <p:cNvSpPr/>
          <p:nvPr/>
        </p:nvSpPr>
        <p:spPr>
          <a:xfrm>
            <a:off x="7306347" y="2169125"/>
            <a:ext cx="319500" cy="319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47" name="Google Shape;1947;p66"/>
          <p:cNvCxnSpPr>
            <a:endCxn id="1944" idx="2"/>
          </p:cNvCxnSpPr>
          <p:nvPr/>
        </p:nvCxnSpPr>
        <p:spPr>
          <a:xfrm>
            <a:off x="1830747" y="2328875"/>
            <a:ext cx="1612200" cy="0"/>
          </a:xfrm>
          <a:prstGeom prst="straightConnector1">
            <a:avLst/>
          </a:prstGeom>
          <a:noFill/>
          <a:ln cap="flat" cmpd="sng" w="9525">
            <a:solidFill>
              <a:schemeClr val="dk2"/>
            </a:solidFill>
            <a:prstDash val="solid"/>
            <a:round/>
            <a:headEnd len="med" w="med" type="none"/>
            <a:tailEnd len="med" w="med" type="none"/>
          </a:ln>
        </p:spPr>
      </p:cxnSp>
      <p:cxnSp>
        <p:nvCxnSpPr>
          <p:cNvPr id="1948" name="Google Shape;1948;p66"/>
          <p:cNvCxnSpPr>
            <a:stCxn id="1944" idx="6"/>
            <a:endCxn id="1945" idx="2"/>
          </p:cNvCxnSpPr>
          <p:nvPr/>
        </p:nvCxnSpPr>
        <p:spPr>
          <a:xfrm>
            <a:off x="3762447" y="2328875"/>
            <a:ext cx="1612200" cy="0"/>
          </a:xfrm>
          <a:prstGeom prst="straightConnector1">
            <a:avLst/>
          </a:prstGeom>
          <a:noFill/>
          <a:ln cap="flat" cmpd="sng" w="9525">
            <a:solidFill>
              <a:schemeClr val="dk2"/>
            </a:solidFill>
            <a:prstDash val="solid"/>
            <a:round/>
            <a:headEnd len="med" w="med" type="none"/>
            <a:tailEnd len="med" w="med" type="none"/>
          </a:ln>
        </p:spPr>
      </p:cxnSp>
      <p:cxnSp>
        <p:nvCxnSpPr>
          <p:cNvPr id="1949" name="Google Shape;1949;p66"/>
          <p:cNvCxnSpPr>
            <a:stCxn id="1945" idx="6"/>
            <a:endCxn id="1946" idx="2"/>
          </p:cNvCxnSpPr>
          <p:nvPr/>
        </p:nvCxnSpPr>
        <p:spPr>
          <a:xfrm>
            <a:off x="5694147" y="2328875"/>
            <a:ext cx="1612200" cy="0"/>
          </a:xfrm>
          <a:prstGeom prst="straightConnector1">
            <a:avLst/>
          </a:prstGeom>
          <a:noFill/>
          <a:ln cap="flat" cmpd="sng" w="9525">
            <a:solidFill>
              <a:schemeClr val="dk2"/>
            </a:solidFill>
            <a:prstDash val="solid"/>
            <a:round/>
            <a:headEnd len="med" w="med" type="none"/>
            <a:tailEnd len="med" w="med" type="none"/>
          </a:ln>
        </p:spPr>
      </p:cxnSp>
      <p:cxnSp>
        <p:nvCxnSpPr>
          <p:cNvPr id="1950" name="Google Shape;1950;p66"/>
          <p:cNvCxnSpPr>
            <a:stCxn id="1943" idx="4"/>
            <a:endCxn id="1935" idx="0"/>
          </p:cNvCxnSpPr>
          <p:nvPr/>
        </p:nvCxnSpPr>
        <p:spPr>
          <a:xfrm>
            <a:off x="1670997" y="2488625"/>
            <a:ext cx="0" cy="555900"/>
          </a:xfrm>
          <a:prstGeom prst="straightConnector1">
            <a:avLst/>
          </a:prstGeom>
          <a:noFill/>
          <a:ln cap="flat" cmpd="sng" w="9525">
            <a:solidFill>
              <a:schemeClr val="dk2"/>
            </a:solidFill>
            <a:prstDash val="solid"/>
            <a:round/>
            <a:headEnd len="med" w="med" type="none"/>
            <a:tailEnd len="med" w="med" type="none"/>
          </a:ln>
        </p:spPr>
      </p:cxnSp>
      <p:cxnSp>
        <p:nvCxnSpPr>
          <p:cNvPr id="1951" name="Google Shape;1951;p66"/>
          <p:cNvCxnSpPr>
            <a:stCxn id="1944" idx="4"/>
            <a:endCxn id="1937" idx="0"/>
          </p:cNvCxnSpPr>
          <p:nvPr/>
        </p:nvCxnSpPr>
        <p:spPr>
          <a:xfrm>
            <a:off x="3602697" y="2488625"/>
            <a:ext cx="0" cy="555900"/>
          </a:xfrm>
          <a:prstGeom prst="straightConnector1">
            <a:avLst/>
          </a:prstGeom>
          <a:noFill/>
          <a:ln cap="flat" cmpd="sng" w="9525">
            <a:solidFill>
              <a:schemeClr val="dk2"/>
            </a:solidFill>
            <a:prstDash val="solid"/>
            <a:round/>
            <a:headEnd len="med" w="med" type="none"/>
            <a:tailEnd len="med" w="med" type="none"/>
          </a:ln>
        </p:spPr>
      </p:cxnSp>
      <p:cxnSp>
        <p:nvCxnSpPr>
          <p:cNvPr id="1952" name="Google Shape;1952;p66"/>
          <p:cNvCxnSpPr>
            <a:stCxn id="1945" idx="4"/>
            <a:endCxn id="1941" idx="0"/>
          </p:cNvCxnSpPr>
          <p:nvPr/>
        </p:nvCxnSpPr>
        <p:spPr>
          <a:xfrm>
            <a:off x="5534397" y="2488625"/>
            <a:ext cx="0" cy="555900"/>
          </a:xfrm>
          <a:prstGeom prst="straightConnector1">
            <a:avLst/>
          </a:prstGeom>
          <a:noFill/>
          <a:ln cap="flat" cmpd="sng" w="9525">
            <a:solidFill>
              <a:schemeClr val="dk2"/>
            </a:solidFill>
            <a:prstDash val="solid"/>
            <a:round/>
            <a:headEnd len="med" w="med" type="none"/>
            <a:tailEnd len="med" w="med" type="none"/>
          </a:ln>
        </p:spPr>
      </p:cxnSp>
      <p:cxnSp>
        <p:nvCxnSpPr>
          <p:cNvPr id="1953" name="Google Shape;1953;p66"/>
          <p:cNvCxnSpPr>
            <a:stCxn id="1946" idx="4"/>
            <a:endCxn id="1940" idx="0"/>
          </p:cNvCxnSpPr>
          <p:nvPr/>
        </p:nvCxnSpPr>
        <p:spPr>
          <a:xfrm>
            <a:off x="7466097" y="2488625"/>
            <a:ext cx="0" cy="555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7" name="Shape 1957"/>
        <p:cNvGrpSpPr/>
        <p:nvPr/>
      </p:nvGrpSpPr>
      <p:grpSpPr>
        <a:xfrm>
          <a:off x="0" y="0"/>
          <a:ext cx="0" cy="0"/>
          <a:chOff x="0" y="0"/>
          <a:chExt cx="0" cy="0"/>
        </a:xfrm>
      </p:grpSpPr>
      <p:sp>
        <p:nvSpPr>
          <p:cNvPr id="1958" name="Google Shape;1958;p6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pyramid infographic!</a:t>
            </a:r>
            <a:endParaRPr>
              <a:solidFill>
                <a:schemeClr val="dk1"/>
              </a:solidFill>
            </a:endParaRPr>
          </a:p>
        </p:txBody>
      </p:sp>
      <p:sp>
        <p:nvSpPr>
          <p:cNvPr id="1959" name="Google Shape;1959;p67"/>
          <p:cNvSpPr/>
          <p:nvPr/>
        </p:nvSpPr>
        <p:spPr>
          <a:xfrm>
            <a:off x="2918345" y="2502278"/>
            <a:ext cx="55" cy="55"/>
          </a:xfrm>
          <a:custGeom>
            <a:rect b="b" l="l" r="r" t="t"/>
            <a:pathLst>
              <a:path extrusionOk="0" h="1" w="1">
                <a:moveTo>
                  <a:pt x="1" y="1"/>
                </a:moveTo>
                <a:close/>
              </a:path>
            </a:pathLst>
          </a:custGeom>
          <a:solidFill>
            <a:srgbClr val="E1A9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960" name="Google Shape;1960;p67"/>
          <p:cNvGrpSpPr/>
          <p:nvPr/>
        </p:nvGrpSpPr>
        <p:grpSpPr>
          <a:xfrm>
            <a:off x="713108" y="1501697"/>
            <a:ext cx="3313787" cy="3015240"/>
            <a:chOff x="926675" y="238125"/>
            <a:chExt cx="5755100" cy="5232975"/>
          </a:xfrm>
        </p:grpSpPr>
        <p:sp>
          <p:nvSpPr>
            <p:cNvPr id="1961" name="Google Shape;1961;p6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5" name="Google Shape;1965;p67"/>
          <p:cNvSpPr txBox="1"/>
          <p:nvPr/>
        </p:nvSpPr>
        <p:spPr>
          <a:xfrm>
            <a:off x="4625100" y="1685561"/>
            <a:ext cx="3798900" cy="33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Cabin"/>
                <a:ea typeface="Cabin"/>
                <a:cs typeface="Cabin"/>
                <a:sym typeface="Cabin"/>
              </a:rPr>
              <a:t>Mercury is the closest planet to the Sun</a:t>
            </a:r>
            <a:endParaRPr>
              <a:solidFill>
                <a:schemeClr val="dk1"/>
              </a:solidFill>
              <a:latin typeface="Cabin"/>
              <a:ea typeface="Cabin"/>
              <a:cs typeface="Cabin"/>
              <a:sym typeface="Cabin"/>
            </a:endParaRPr>
          </a:p>
        </p:txBody>
      </p:sp>
      <p:sp>
        <p:nvSpPr>
          <p:cNvPr id="1966" name="Google Shape;1966;p67"/>
          <p:cNvSpPr txBox="1"/>
          <p:nvPr/>
        </p:nvSpPr>
        <p:spPr>
          <a:xfrm>
            <a:off x="4625100" y="3391878"/>
            <a:ext cx="3798900" cy="33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Cabin"/>
                <a:ea typeface="Cabin"/>
                <a:cs typeface="Cabin"/>
                <a:sym typeface="Cabin"/>
              </a:rPr>
              <a:t>Venus is the second planet from the Sun</a:t>
            </a:r>
            <a:endParaRPr>
              <a:solidFill>
                <a:schemeClr val="dk1"/>
              </a:solidFill>
              <a:latin typeface="Cabin"/>
              <a:ea typeface="Cabin"/>
              <a:cs typeface="Cabin"/>
              <a:sym typeface="Cabin"/>
            </a:endParaRPr>
          </a:p>
        </p:txBody>
      </p:sp>
      <p:sp>
        <p:nvSpPr>
          <p:cNvPr id="1967" name="Google Shape;1967;p67"/>
          <p:cNvSpPr txBox="1"/>
          <p:nvPr/>
        </p:nvSpPr>
        <p:spPr>
          <a:xfrm>
            <a:off x="4625100" y="2538720"/>
            <a:ext cx="3798900" cy="33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Cabin"/>
                <a:ea typeface="Cabin"/>
                <a:cs typeface="Cabin"/>
                <a:sym typeface="Cabin"/>
              </a:rPr>
              <a:t>Jupiter is the biggest planet in the Solar System</a:t>
            </a:r>
            <a:endParaRPr>
              <a:solidFill>
                <a:schemeClr val="dk1"/>
              </a:solidFill>
              <a:latin typeface="Cabin"/>
              <a:ea typeface="Cabin"/>
              <a:cs typeface="Cabin"/>
              <a:sym typeface="Cabin"/>
            </a:endParaRPr>
          </a:p>
        </p:txBody>
      </p:sp>
      <p:sp>
        <p:nvSpPr>
          <p:cNvPr id="1968" name="Google Shape;1968;p67"/>
          <p:cNvSpPr txBox="1"/>
          <p:nvPr/>
        </p:nvSpPr>
        <p:spPr>
          <a:xfrm>
            <a:off x="4625100" y="4245036"/>
            <a:ext cx="3798900" cy="33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Cabin"/>
                <a:ea typeface="Cabin"/>
                <a:cs typeface="Cabin"/>
                <a:sym typeface="Cabin"/>
              </a:rPr>
              <a:t>Saturn is a gas giant and has several rings</a:t>
            </a:r>
            <a:endParaRPr>
              <a:solidFill>
                <a:schemeClr val="dk1"/>
              </a:solidFill>
              <a:latin typeface="Cabin"/>
              <a:ea typeface="Cabin"/>
              <a:cs typeface="Cabin"/>
              <a:sym typeface="Cabin"/>
            </a:endParaRPr>
          </a:p>
        </p:txBody>
      </p:sp>
      <p:sp>
        <p:nvSpPr>
          <p:cNvPr id="1969" name="Google Shape;1969;p67"/>
          <p:cNvSpPr txBox="1"/>
          <p:nvPr/>
        </p:nvSpPr>
        <p:spPr>
          <a:xfrm>
            <a:off x="4625100" y="1320225"/>
            <a:ext cx="3798900" cy="466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DM Serif Display"/>
                <a:ea typeface="DM Serif Display"/>
                <a:cs typeface="DM Serif Display"/>
                <a:sym typeface="DM Serif Display"/>
              </a:rPr>
              <a:t>Mercury</a:t>
            </a:r>
            <a:endParaRPr b="1" sz="2400">
              <a:solidFill>
                <a:schemeClr val="dk1"/>
              </a:solidFill>
              <a:latin typeface="DM Serif Display"/>
              <a:ea typeface="DM Serif Display"/>
              <a:cs typeface="DM Serif Display"/>
              <a:sym typeface="DM Serif Display"/>
            </a:endParaRPr>
          </a:p>
        </p:txBody>
      </p:sp>
      <p:sp>
        <p:nvSpPr>
          <p:cNvPr id="1970" name="Google Shape;1970;p67"/>
          <p:cNvSpPr txBox="1"/>
          <p:nvPr/>
        </p:nvSpPr>
        <p:spPr>
          <a:xfrm>
            <a:off x="4625100" y="3024608"/>
            <a:ext cx="3798900" cy="466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DM Serif Display"/>
                <a:ea typeface="DM Serif Display"/>
                <a:cs typeface="DM Serif Display"/>
                <a:sym typeface="DM Serif Display"/>
              </a:rPr>
              <a:t>Venus</a:t>
            </a:r>
            <a:endParaRPr b="1" sz="2400">
              <a:solidFill>
                <a:schemeClr val="dk1"/>
              </a:solidFill>
              <a:latin typeface="DM Serif Display"/>
              <a:ea typeface="DM Serif Display"/>
              <a:cs typeface="DM Serif Display"/>
              <a:sym typeface="DM Serif Display"/>
            </a:endParaRPr>
          </a:p>
        </p:txBody>
      </p:sp>
      <p:sp>
        <p:nvSpPr>
          <p:cNvPr id="1971" name="Google Shape;1971;p67"/>
          <p:cNvSpPr txBox="1"/>
          <p:nvPr/>
        </p:nvSpPr>
        <p:spPr>
          <a:xfrm>
            <a:off x="4625100" y="2172417"/>
            <a:ext cx="3798900" cy="466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DM Serif Display"/>
                <a:ea typeface="DM Serif Display"/>
                <a:cs typeface="DM Serif Display"/>
                <a:sym typeface="DM Serif Display"/>
              </a:rPr>
              <a:t>Jupiter</a:t>
            </a:r>
            <a:endParaRPr b="1" sz="2400">
              <a:solidFill>
                <a:schemeClr val="dk1"/>
              </a:solidFill>
              <a:latin typeface="DM Serif Display"/>
              <a:ea typeface="DM Serif Display"/>
              <a:cs typeface="DM Serif Display"/>
              <a:sym typeface="DM Serif Display"/>
            </a:endParaRPr>
          </a:p>
        </p:txBody>
      </p:sp>
      <p:sp>
        <p:nvSpPr>
          <p:cNvPr id="1972" name="Google Shape;1972;p67"/>
          <p:cNvSpPr txBox="1"/>
          <p:nvPr/>
        </p:nvSpPr>
        <p:spPr>
          <a:xfrm>
            <a:off x="4625100" y="3876800"/>
            <a:ext cx="3798900" cy="466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DM Serif Display"/>
                <a:ea typeface="DM Serif Display"/>
                <a:cs typeface="DM Serif Display"/>
                <a:sym typeface="DM Serif Display"/>
              </a:rPr>
              <a:t>Saturn</a:t>
            </a:r>
            <a:endParaRPr b="1" sz="2400">
              <a:solidFill>
                <a:schemeClr val="dk1"/>
              </a:solidFill>
              <a:latin typeface="DM Serif Display"/>
              <a:ea typeface="DM Serif Display"/>
              <a:cs typeface="DM Serif Display"/>
              <a:sym typeface="DM Serif Display"/>
            </a:endParaRPr>
          </a:p>
        </p:txBody>
      </p:sp>
      <p:sp>
        <p:nvSpPr>
          <p:cNvPr id="1973" name="Google Shape;1973;p67"/>
          <p:cNvSpPr/>
          <p:nvPr/>
        </p:nvSpPr>
        <p:spPr>
          <a:xfrm rot="10800000">
            <a:off x="4202397" y="3024625"/>
            <a:ext cx="319500" cy="319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7"/>
          <p:cNvSpPr/>
          <p:nvPr/>
        </p:nvSpPr>
        <p:spPr>
          <a:xfrm rot="10800000">
            <a:off x="4202397" y="2172425"/>
            <a:ext cx="319500" cy="319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7"/>
          <p:cNvSpPr/>
          <p:nvPr/>
        </p:nvSpPr>
        <p:spPr>
          <a:xfrm rot="10800000">
            <a:off x="4202397" y="1320225"/>
            <a:ext cx="319500" cy="319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7"/>
          <p:cNvSpPr/>
          <p:nvPr/>
        </p:nvSpPr>
        <p:spPr>
          <a:xfrm rot="10800000">
            <a:off x="4202397" y="3880650"/>
            <a:ext cx="319500" cy="31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sp>
        <p:nvSpPr>
          <p:cNvPr id="1981" name="Google Shape;1981;p6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table on its own</a:t>
            </a:r>
            <a:endParaRPr>
              <a:solidFill>
                <a:schemeClr val="dk1"/>
              </a:solidFill>
            </a:endParaRPr>
          </a:p>
        </p:txBody>
      </p:sp>
      <p:graphicFrame>
        <p:nvGraphicFramePr>
          <p:cNvPr id="1982" name="Google Shape;1982;p68"/>
          <p:cNvGraphicFramePr/>
          <p:nvPr/>
        </p:nvGraphicFramePr>
        <p:xfrm>
          <a:off x="1006603" y="1864513"/>
          <a:ext cx="3000000" cy="3000000"/>
        </p:xfrm>
        <a:graphic>
          <a:graphicData uri="http://schemas.openxmlformats.org/drawingml/2006/table">
            <a:tbl>
              <a:tblPr>
                <a:noFill/>
                <a:tableStyleId>{1D1D7192-BA50-4DAA-9800-EE2F17175819}</a:tableStyleId>
              </a:tblPr>
              <a:tblGrid>
                <a:gridCol w="1782700"/>
                <a:gridCol w="1782700"/>
                <a:gridCol w="1782700"/>
                <a:gridCol w="1782700"/>
              </a:tblGrid>
              <a:tr h="242150">
                <a:tc>
                  <a:txBody>
                    <a:bodyPr/>
                    <a:lstStyle/>
                    <a:p>
                      <a:pPr indent="0" lvl="0" marL="0" rtl="0" algn="ctr">
                        <a:spcBef>
                          <a:spcPts val="0"/>
                        </a:spcBef>
                        <a:spcAft>
                          <a:spcPts val="0"/>
                        </a:spcAft>
                        <a:buNone/>
                      </a:pPr>
                      <a:r>
                        <a:t/>
                      </a:r>
                      <a:endParaRPr>
                        <a:solidFill>
                          <a:schemeClr val="dk1"/>
                        </a:solidFill>
                        <a:latin typeface="Cabin"/>
                        <a:ea typeface="Cabin"/>
                        <a:cs typeface="Cabin"/>
                        <a:sym typeface="Cabin"/>
                      </a:endParaRPr>
                    </a:p>
                  </a:txBody>
                  <a:tcPr marT="0" marB="91425" marR="91425" marL="0" anchor="ctr">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dk1"/>
                          </a:solidFill>
                          <a:latin typeface="DM Serif Display"/>
                          <a:ea typeface="DM Serif Display"/>
                          <a:cs typeface="DM Serif Display"/>
                          <a:sym typeface="DM Serif Display"/>
                        </a:rPr>
                        <a:t>Mass</a:t>
                      </a:r>
                      <a:endParaRPr b="1" sz="1800">
                        <a:solidFill>
                          <a:schemeClr val="dk1"/>
                        </a:solidFill>
                        <a:latin typeface="DM Serif Display"/>
                        <a:ea typeface="DM Serif Display"/>
                        <a:cs typeface="DM Serif Display"/>
                        <a:sym typeface="DM Serif Display"/>
                      </a:endParaRPr>
                    </a:p>
                  </a:txBody>
                  <a:tcPr marT="90000"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solidFill>
                            <a:schemeClr val="dk1"/>
                          </a:solidFill>
                          <a:latin typeface="DM Serif Display"/>
                          <a:ea typeface="DM Serif Display"/>
                          <a:cs typeface="DM Serif Display"/>
                          <a:sym typeface="DM Serif Display"/>
                        </a:rPr>
                        <a:t>Diameter</a:t>
                      </a:r>
                      <a:endParaRPr b="1" sz="1800">
                        <a:solidFill>
                          <a:schemeClr val="dk1"/>
                        </a:solidFill>
                        <a:latin typeface="DM Serif Display"/>
                        <a:ea typeface="DM Serif Display"/>
                        <a:cs typeface="DM Serif Display"/>
                        <a:sym typeface="DM Serif Display"/>
                      </a:endParaRPr>
                    </a:p>
                  </a:txBody>
                  <a:tcPr marT="90000"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solidFill>
                            <a:schemeClr val="dk1"/>
                          </a:solidFill>
                          <a:latin typeface="DM Serif Display"/>
                          <a:ea typeface="DM Serif Display"/>
                          <a:cs typeface="DM Serif Display"/>
                          <a:sym typeface="DM Serif Display"/>
                        </a:rPr>
                        <a:t>Gravity</a:t>
                      </a:r>
                      <a:endParaRPr b="1" sz="1800">
                        <a:solidFill>
                          <a:schemeClr val="dk1"/>
                        </a:solidFill>
                        <a:latin typeface="DM Serif Display"/>
                        <a:ea typeface="DM Serif Display"/>
                        <a:cs typeface="DM Serif Display"/>
                        <a:sym typeface="DM Serif Display"/>
                      </a:endParaRPr>
                    </a:p>
                  </a:txBody>
                  <a:tcPr marT="90000"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445625">
                <a:tc>
                  <a:txBody>
                    <a:bodyPr/>
                    <a:lstStyle/>
                    <a:p>
                      <a:pPr indent="0" lvl="0" marL="0" rtl="0" algn="ctr">
                        <a:spcBef>
                          <a:spcPts val="0"/>
                        </a:spcBef>
                        <a:spcAft>
                          <a:spcPts val="0"/>
                        </a:spcAft>
                        <a:buNone/>
                      </a:pPr>
                      <a:r>
                        <a:rPr b="1" lang="en" sz="1800">
                          <a:solidFill>
                            <a:schemeClr val="dk1"/>
                          </a:solidFill>
                          <a:latin typeface="DM Serif Display"/>
                          <a:ea typeface="DM Serif Display"/>
                          <a:cs typeface="DM Serif Display"/>
                          <a:sym typeface="DM Serif Display"/>
                        </a:rPr>
                        <a:t>Mercury</a:t>
                      </a:r>
                      <a:endParaRPr b="1" sz="1800">
                        <a:solidFill>
                          <a:schemeClr val="dk1"/>
                        </a:solidFill>
                        <a:latin typeface="DM Serif Display"/>
                        <a:ea typeface="DM Serif Display"/>
                        <a:cs typeface="DM Serif Display"/>
                        <a:sym typeface="DM Serif Display"/>
                      </a:endParaRPr>
                    </a:p>
                  </a:txBody>
                  <a:tcPr marT="90000"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Cabin"/>
                          <a:ea typeface="Cabin"/>
                          <a:cs typeface="Cabin"/>
                          <a:sym typeface="Cabin"/>
                        </a:rPr>
                        <a:t>0.06</a:t>
                      </a:r>
                      <a:endParaRPr>
                        <a:solidFill>
                          <a:schemeClr val="dk1"/>
                        </a:solidFill>
                        <a:latin typeface="Cabin"/>
                        <a:ea typeface="Cabin"/>
                        <a:cs typeface="Cabin"/>
                        <a:sym typeface="Cabin"/>
                      </a:endParaRPr>
                    </a:p>
                  </a:txBody>
                  <a:tcPr marT="90000"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bin"/>
                          <a:ea typeface="Cabin"/>
                          <a:cs typeface="Cabin"/>
                          <a:sym typeface="Cabin"/>
                        </a:rPr>
                        <a:t>0.38</a:t>
                      </a:r>
                      <a:endParaRPr>
                        <a:solidFill>
                          <a:schemeClr val="dk1"/>
                        </a:solidFill>
                        <a:latin typeface="Cabin"/>
                        <a:ea typeface="Cabin"/>
                        <a:cs typeface="Cabin"/>
                        <a:sym typeface="Cabin"/>
                      </a:endParaRPr>
                    </a:p>
                  </a:txBody>
                  <a:tcPr marT="90000"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bin"/>
                          <a:ea typeface="Cabin"/>
                          <a:cs typeface="Cabin"/>
                          <a:sym typeface="Cabin"/>
                        </a:rPr>
                        <a:t>0.38</a:t>
                      </a:r>
                      <a:endParaRPr>
                        <a:solidFill>
                          <a:schemeClr val="dk1"/>
                        </a:solidFill>
                        <a:latin typeface="Cabin"/>
                        <a:ea typeface="Cabin"/>
                        <a:cs typeface="Cabin"/>
                        <a:sym typeface="Cabin"/>
                      </a:endParaRPr>
                    </a:p>
                  </a:txBody>
                  <a:tcPr marT="90000"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45625">
                <a:tc>
                  <a:txBody>
                    <a:bodyPr/>
                    <a:lstStyle/>
                    <a:p>
                      <a:pPr indent="0" lvl="0" marL="0" rtl="0" algn="ctr">
                        <a:spcBef>
                          <a:spcPts val="0"/>
                        </a:spcBef>
                        <a:spcAft>
                          <a:spcPts val="0"/>
                        </a:spcAft>
                        <a:buNone/>
                      </a:pPr>
                      <a:r>
                        <a:rPr b="1" lang="en" sz="1800">
                          <a:solidFill>
                            <a:schemeClr val="dk1"/>
                          </a:solidFill>
                          <a:latin typeface="DM Serif Display"/>
                          <a:ea typeface="DM Serif Display"/>
                          <a:cs typeface="DM Serif Display"/>
                          <a:sym typeface="DM Serif Display"/>
                        </a:rPr>
                        <a:t>Mars</a:t>
                      </a:r>
                      <a:endParaRPr b="1" sz="1800">
                        <a:solidFill>
                          <a:schemeClr val="dk1"/>
                        </a:solidFill>
                        <a:latin typeface="DM Serif Display"/>
                        <a:ea typeface="DM Serif Display"/>
                        <a:cs typeface="DM Serif Display"/>
                        <a:sym typeface="DM Serif Display"/>
                      </a:endParaRPr>
                    </a:p>
                  </a:txBody>
                  <a:tcPr marT="90000"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Cabin"/>
                          <a:ea typeface="Cabin"/>
                          <a:cs typeface="Cabin"/>
                          <a:sym typeface="Cabin"/>
                        </a:rPr>
                        <a:t>0.11</a:t>
                      </a:r>
                      <a:endParaRPr>
                        <a:solidFill>
                          <a:schemeClr val="dk1"/>
                        </a:solidFill>
                        <a:latin typeface="Cabin"/>
                        <a:ea typeface="Cabin"/>
                        <a:cs typeface="Cabin"/>
                        <a:sym typeface="Cabin"/>
                      </a:endParaRPr>
                    </a:p>
                  </a:txBody>
                  <a:tcPr marT="90000"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bin"/>
                          <a:ea typeface="Cabin"/>
                          <a:cs typeface="Cabin"/>
                          <a:sym typeface="Cabin"/>
                        </a:rPr>
                        <a:t>0.53</a:t>
                      </a:r>
                      <a:endParaRPr>
                        <a:solidFill>
                          <a:schemeClr val="dk1"/>
                        </a:solidFill>
                        <a:latin typeface="Cabin"/>
                        <a:ea typeface="Cabin"/>
                        <a:cs typeface="Cabin"/>
                        <a:sym typeface="Cabin"/>
                      </a:endParaRPr>
                    </a:p>
                  </a:txBody>
                  <a:tcPr marT="90000"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bin"/>
                          <a:ea typeface="Cabin"/>
                          <a:cs typeface="Cabin"/>
                          <a:sym typeface="Cabin"/>
                        </a:rPr>
                        <a:t>0.38</a:t>
                      </a:r>
                      <a:endParaRPr>
                        <a:solidFill>
                          <a:schemeClr val="dk1"/>
                        </a:solidFill>
                        <a:latin typeface="Cabin"/>
                        <a:ea typeface="Cabin"/>
                        <a:cs typeface="Cabin"/>
                        <a:sym typeface="Cabin"/>
                      </a:endParaRPr>
                    </a:p>
                  </a:txBody>
                  <a:tcPr marT="90000"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45625">
                <a:tc>
                  <a:txBody>
                    <a:bodyPr/>
                    <a:lstStyle/>
                    <a:p>
                      <a:pPr indent="0" lvl="0" marL="0" rtl="0" algn="ctr">
                        <a:spcBef>
                          <a:spcPts val="0"/>
                        </a:spcBef>
                        <a:spcAft>
                          <a:spcPts val="0"/>
                        </a:spcAft>
                        <a:buNone/>
                      </a:pPr>
                      <a:r>
                        <a:rPr b="1" lang="en" sz="1800">
                          <a:solidFill>
                            <a:schemeClr val="dk1"/>
                          </a:solidFill>
                          <a:latin typeface="DM Serif Display"/>
                          <a:ea typeface="DM Serif Display"/>
                          <a:cs typeface="DM Serif Display"/>
                          <a:sym typeface="DM Serif Display"/>
                        </a:rPr>
                        <a:t>Saturn</a:t>
                      </a:r>
                      <a:endParaRPr b="1" sz="1800">
                        <a:solidFill>
                          <a:schemeClr val="dk1"/>
                        </a:solidFill>
                        <a:latin typeface="DM Serif Display"/>
                        <a:ea typeface="DM Serif Display"/>
                        <a:cs typeface="DM Serif Display"/>
                        <a:sym typeface="DM Serif Display"/>
                      </a:endParaRPr>
                    </a:p>
                  </a:txBody>
                  <a:tcPr marT="90000"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Cabin"/>
                          <a:ea typeface="Cabin"/>
                          <a:cs typeface="Cabin"/>
                          <a:sym typeface="Cabin"/>
                        </a:rPr>
                        <a:t>95.2</a:t>
                      </a:r>
                      <a:endParaRPr>
                        <a:solidFill>
                          <a:schemeClr val="dk1"/>
                        </a:solidFill>
                        <a:latin typeface="Cabin"/>
                        <a:ea typeface="Cabin"/>
                        <a:cs typeface="Cabin"/>
                        <a:sym typeface="Cabin"/>
                      </a:endParaRPr>
                    </a:p>
                  </a:txBody>
                  <a:tcPr marT="90000"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bin"/>
                          <a:ea typeface="Cabin"/>
                          <a:cs typeface="Cabin"/>
                          <a:sym typeface="Cabin"/>
                        </a:rPr>
                        <a:t>9.4</a:t>
                      </a:r>
                      <a:endParaRPr>
                        <a:solidFill>
                          <a:schemeClr val="dk1"/>
                        </a:solidFill>
                        <a:latin typeface="Cabin"/>
                        <a:ea typeface="Cabin"/>
                        <a:cs typeface="Cabin"/>
                        <a:sym typeface="Cabin"/>
                      </a:endParaRPr>
                    </a:p>
                  </a:txBody>
                  <a:tcPr marT="90000"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bin"/>
                          <a:ea typeface="Cabin"/>
                          <a:cs typeface="Cabin"/>
                          <a:sym typeface="Cabin"/>
                        </a:rPr>
                        <a:t>1.16</a:t>
                      </a:r>
                      <a:endParaRPr>
                        <a:solidFill>
                          <a:schemeClr val="dk1"/>
                        </a:solidFill>
                        <a:latin typeface="Cabin"/>
                        <a:ea typeface="Cabin"/>
                        <a:cs typeface="Cabin"/>
                        <a:sym typeface="Cabin"/>
                      </a:endParaRPr>
                    </a:p>
                  </a:txBody>
                  <a:tcPr marT="90000"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45625">
                <a:tc>
                  <a:txBody>
                    <a:bodyPr/>
                    <a:lstStyle/>
                    <a:p>
                      <a:pPr indent="0" lvl="0" marL="0" rtl="0" algn="ctr">
                        <a:spcBef>
                          <a:spcPts val="0"/>
                        </a:spcBef>
                        <a:spcAft>
                          <a:spcPts val="0"/>
                        </a:spcAft>
                        <a:buNone/>
                      </a:pPr>
                      <a:r>
                        <a:rPr b="1" lang="en" sz="1800">
                          <a:solidFill>
                            <a:schemeClr val="dk1"/>
                          </a:solidFill>
                          <a:latin typeface="DM Serif Display"/>
                          <a:ea typeface="DM Serif Display"/>
                          <a:cs typeface="DM Serif Display"/>
                          <a:sym typeface="DM Serif Display"/>
                        </a:rPr>
                        <a:t>Jupiter</a:t>
                      </a:r>
                      <a:endParaRPr b="1" sz="1800">
                        <a:solidFill>
                          <a:schemeClr val="dk1"/>
                        </a:solidFill>
                        <a:latin typeface="DM Serif Display"/>
                        <a:ea typeface="DM Serif Display"/>
                        <a:cs typeface="DM Serif Display"/>
                        <a:sym typeface="DM Serif Display"/>
                      </a:endParaRPr>
                    </a:p>
                  </a:txBody>
                  <a:tcPr marT="90000"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Cabin"/>
                          <a:ea typeface="Cabin"/>
                          <a:cs typeface="Cabin"/>
                          <a:sym typeface="Cabin"/>
                        </a:rPr>
                        <a:t>0.24</a:t>
                      </a:r>
                      <a:endParaRPr>
                        <a:solidFill>
                          <a:schemeClr val="dk1"/>
                        </a:solidFill>
                        <a:latin typeface="Cabin"/>
                        <a:ea typeface="Cabin"/>
                        <a:cs typeface="Cabin"/>
                        <a:sym typeface="Cabin"/>
                      </a:endParaRPr>
                    </a:p>
                  </a:txBody>
                  <a:tcPr marT="90000"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bin"/>
                          <a:ea typeface="Cabin"/>
                          <a:cs typeface="Cabin"/>
                          <a:sym typeface="Cabin"/>
                        </a:rPr>
                        <a:t>0.4</a:t>
                      </a:r>
                      <a:endParaRPr>
                        <a:solidFill>
                          <a:schemeClr val="dk1"/>
                        </a:solidFill>
                        <a:latin typeface="Cabin"/>
                        <a:ea typeface="Cabin"/>
                        <a:cs typeface="Cabin"/>
                        <a:sym typeface="Cabin"/>
                      </a:endParaRPr>
                    </a:p>
                  </a:txBody>
                  <a:tcPr marT="90000"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Cabin"/>
                          <a:ea typeface="Cabin"/>
                          <a:cs typeface="Cabin"/>
                          <a:sym typeface="Cabin"/>
                        </a:rPr>
                        <a:t>0.90</a:t>
                      </a:r>
                      <a:endParaRPr>
                        <a:solidFill>
                          <a:schemeClr val="dk1"/>
                        </a:solidFill>
                        <a:latin typeface="Cabin"/>
                        <a:ea typeface="Cabin"/>
                        <a:cs typeface="Cabin"/>
                        <a:sym typeface="Cabin"/>
                      </a:endParaRPr>
                    </a:p>
                  </a:txBody>
                  <a:tcPr marT="90000"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p6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a column graph</a:t>
            </a:r>
            <a:endParaRPr>
              <a:solidFill>
                <a:schemeClr val="dk1"/>
              </a:solidFill>
            </a:endParaRPr>
          </a:p>
        </p:txBody>
      </p:sp>
      <p:sp>
        <p:nvSpPr>
          <p:cNvPr id="1988" name="Google Shape;1988;p69"/>
          <p:cNvSpPr txBox="1"/>
          <p:nvPr/>
        </p:nvSpPr>
        <p:spPr>
          <a:xfrm>
            <a:off x="724200" y="4173950"/>
            <a:ext cx="4669200" cy="46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Cabin"/>
                <a:ea typeface="Cabin"/>
                <a:cs typeface="Cabin"/>
                <a:sym typeface="Cabin"/>
              </a:rPr>
              <a:t>Follow the link in the graph to modify its data and then paste the new one here. </a:t>
            </a:r>
            <a:r>
              <a:rPr b="1" lang="en" sz="1200" u="sng">
                <a:solidFill>
                  <a:schemeClr val="dk1"/>
                </a:solidFill>
                <a:latin typeface="Cabin"/>
                <a:ea typeface="Cabin"/>
                <a:cs typeface="Cabin"/>
                <a:sym typeface="Cabin"/>
                <a:hlinkClick r:id="rId3">
                  <a:extLst>
                    <a:ext uri="{A12FA001-AC4F-418D-AE19-62706E023703}">
                      <ahyp:hlinkClr val="tx"/>
                    </a:ext>
                  </a:extLst>
                </a:hlinkClick>
              </a:rPr>
              <a:t>For more info, click here</a:t>
            </a:r>
            <a:endParaRPr sz="1200" u="sng">
              <a:solidFill>
                <a:schemeClr val="dk1"/>
              </a:solidFill>
              <a:latin typeface="Cabin"/>
              <a:ea typeface="Cabin"/>
              <a:cs typeface="Cabin"/>
              <a:sym typeface="Cabin"/>
            </a:endParaRPr>
          </a:p>
        </p:txBody>
      </p:sp>
      <p:sp>
        <p:nvSpPr>
          <p:cNvPr id="1989" name="Google Shape;1989;p69"/>
          <p:cNvSpPr txBox="1"/>
          <p:nvPr/>
        </p:nvSpPr>
        <p:spPr>
          <a:xfrm>
            <a:off x="6262325" y="1835825"/>
            <a:ext cx="19110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bin"/>
                <a:ea typeface="Cabin"/>
                <a:cs typeface="Cabin"/>
                <a:sym typeface="Cabin"/>
              </a:rPr>
              <a:t>Mercury is the closest planet to the Sun</a:t>
            </a:r>
            <a:endParaRPr>
              <a:solidFill>
                <a:schemeClr val="dk1"/>
              </a:solidFill>
              <a:latin typeface="Cabin"/>
              <a:ea typeface="Cabin"/>
              <a:cs typeface="Cabin"/>
              <a:sym typeface="Cabin"/>
            </a:endParaRPr>
          </a:p>
        </p:txBody>
      </p:sp>
      <p:sp>
        <p:nvSpPr>
          <p:cNvPr id="1990" name="Google Shape;1990;p69"/>
          <p:cNvSpPr txBox="1"/>
          <p:nvPr/>
        </p:nvSpPr>
        <p:spPr>
          <a:xfrm>
            <a:off x="6262325" y="1444800"/>
            <a:ext cx="1911000" cy="429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DM Serif Display"/>
                <a:ea typeface="DM Serif Display"/>
                <a:cs typeface="DM Serif Display"/>
                <a:sym typeface="DM Serif Display"/>
              </a:rPr>
              <a:t>Mercury</a:t>
            </a:r>
            <a:endParaRPr b="1" sz="2400">
              <a:solidFill>
                <a:schemeClr val="dk1"/>
              </a:solidFill>
              <a:latin typeface="DM Serif Display"/>
              <a:ea typeface="DM Serif Display"/>
              <a:cs typeface="DM Serif Display"/>
              <a:sym typeface="DM Serif Display"/>
            </a:endParaRPr>
          </a:p>
        </p:txBody>
      </p:sp>
      <p:sp>
        <p:nvSpPr>
          <p:cNvPr id="1991" name="Google Shape;1991;p69"/>
          <p:cNvSpPr txBox="1"/>
          <p:nvPr/>
        </p:nvSpPr>
        <p:spPr>
          <a:xfrm>
            <a:off x="6262325" y="2549252"/>
            <a:ext cx="1911000" cy="429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DM Serif Display"/>
                <a:ea typeface="DM Serif Display"/>
                <a:cs typeface="DM Serif Display"/>
                <a:sym typeface="DM Serif Display"/>
              </a:rPr>
              <a:t>Mars</a:t>
            </a:r>
            <a:endParaRPr b="1" sz="2400">
              <a:solidFill>
                <a:schemeClr val="dk1"/>
              </a:solidFill>
              <a:latin typeface="DM Serif Display"/>
              <a:ea typeface="DM Serif Display"/>
              <a:cs typeface="DM Serif Display"/>
              <a:sym typeface="DM Serif Display"/>
            </a:endParaRPr>
          </a:p>
        </p:txBody>
      </p:sp>
      <p:sp>
        <p:nvSpPr>
          <p:cNvPr id="1992" name="Google Shape;1992;p69"/>
          <p:cNvSpPr txBox="1"/>
          <p:nvPr/>
        </p:nvSpPr>
        <p:spPr>
          <a:xfrm>
            <a:off x="6262325" y="2940275"/>
            <a:ext cx="19110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bin"/>
                <a:ea typeface="Cabin"/>
                <a:cs typeface="Cabin"/>
                <a:sym typeface="Cabin"/>
              </a:rPr>
              <a:t>Despite being red, Mars is a cold place</a:t>
            </a:r>
            <a:endParaRPr>
              <a:solidFill>
                <a:schemeClr val="dk1"/>
              </a:solidFill>
              <a:latin typeface="Cabin"/>
              <a:ea typeface="Cabin"/>
              <a:cs typeface="Cabin"/>
              <a:sym typeface="Cabin"/>
            </a:endParaRPr>
          </a:p>
        </p:txBody>
      </p:sp>
      <p:sp>
        <p:nvSpPr>
          <p:cNvPr id="1993" name="Google Shape;1993;p69"/>
          <p:cNvSpPr txBox="1"/>
          <p:nvPr/>
        </p:nvSpPr>
        <p:spPr>
          <a:xfrm>
            <a:off x="6262325" y="3653701"/>
            <a:ext cx="1911000" cy="429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DM Serif Display"/>
                <a:ea typeface="DM Serif Display"/>
                <a:cs typeface="DM Serif Display"/>
                <a:sym typeface="DM Serif Display"/>
              </a:rPr>
              <a:t>Saturn</a:t>
            </a:r>
            <a:endParaRPr b="1" sz="2400">
              <a:solidFill>
                <a:schemeClr val="dk1"/>
              </a:solidFill>
              <a:latin typeface="DM Serif Display"/>
              <a:ea typeface="DM Serif Display"/>
              <a:cs typeface="DM Serif Display"/>
              <a:sym typeface="DM Serif Display"/>
            </a:endParaRPr>
          </a:p>
        </p:txBody>
      </p:sp>
      <p:sp>
        <p:nvSpPr>
          <p:cNvPr id="1994" name="Google Shape;1994;p69"/>
          <p:cNvSpPr txBox="1"/>
          <p:nvPr/>
        </p:nvSpPr>
        <p:spPr>
          <a:xfrm>
            <a:off x="6262325" y="4044725"/>
            <a:ext cx="19110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bin"/>
                <a:ea typeface="Cabin"/>
                <a:cs typeface="Cabin"/>
                <a:sym typeface="Cabin"/>
              </a:rPr>
              <a:t>Saturn is composed of hydrogen and helium</a:t>
            </a:r>
            <a:endParaRPr>
              <a:solidFill>
                <a:schemeClr val="dk1"/>
              </a:solidFill>
              <a:latin typeface="Cabin"/>
              <a:ea typeface="Cabin"/>
              <a:cs typeface="Cabin"/>
              <a:sym typeface="Cabin"/>
            </a:endParaRPr>
          </a:p>
        </p:txBody>
      </p:sp>
      <p:sp>
        <p:nvSpPr>
          <p:cNvPr id="1995" name="Google Shape;1995;p69"/>
          <p:cNvSpPr/>
          <p:nvPr/>
        </p:nvSpPr>
        <p:spPr>
          <a:xfrm>
            <a:off x="5790422" y="1444800"/>
            <a:ext cx="319500" cy="319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9"/>
          <p:cNvSpPr/>
          <p:nvPr/>
        </p:nvSpPr>
        <p:spPr>
          <a:xfrm>
            <a:off x="5790422" y="2576775"/>
            <a:ext cx="319500" cy="319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9"/>
          <p:cNvSpPr/>
          <p:nvPr/>
        </p:nvSpPr>
        <p:spPr>
          <a:xfrm>
            <a:off x="5790422" y="3708750"/>
            <a:ext cx="319500" cy="319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8" name="Google Shape;1998;p69" title="Gráfico">
            <a:hlinkClick r:id="rId4"/>
          </p:cNvPr>
          <p:cNvPicPr preferRelativeResize="0"/>
          <p:nvPr/>
        </p:nvPicPr>
        <p:blipFill>
          <a:blip r:embed="rId5">
            <a:alphaModFix/>
          </a:blip>
          <a:stretch>
            <a:fillRect/>
          </a:stretch>
        </p:blipFill>
        <p:spPr>
          <a:xfrm>
            <a:off x="713100" y="1262075"/>
            <a:ext cx="4611672" cy="28515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grpSp>
        <p:nvGrpSpPr>
          <p:cNvPr id="2003" name="Google Shape;2003;p70"/>
          <p:cNvGrpSpPr/>
          <p:nvPr/>
        </p:nvGrpSpPr>
        <p:grpSpPr>
          <a:xfrm>
            <a:off x="1601975" y="943471"/>
            <a:ext cx="2593042" cy="2636955"/>
            <a:chOff x="1601975" y="943471"/>
            <a:chExt cx="2593042" cy="2636955"/>
          </a:xfrm>
        </p:grpSpPr>
        <p:sp>
          <p:nvSpPr>
            <p:cNvPr id="2004" name="Google Shape;2004;p70"/>
            <p:cNvSpPr/>
            <p:nvPr/>
          </p:nvSpPr>
          <p:spPr>
            <a:xfrm flipH="1" rot="-2208175">
              <a:off x="2062006" y="1239467"/>
              <a:ext cx="1599059" cy="2068018"/>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0"/>
            <p:cNvSpPr/>
            <p:nvPr/>
          </p:nvSpPr>
          <p:spPr>
            <a:xfrm flipH="1" rot="-8100000">
              <a:off x="2098984" y="1205946"/>
              <a:ext cx="1599023" cy="2068092"/>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6" name="Google Shape;2006;p70"/>
          <p:cNvGrpSpPr/>
          <p:nvPr/>
        </p:nvGrpSpPr>
        <p:grpSpPr>
          <a:xfrm>
            <a:off x="4953525" y="899563"/>
            <a:ext cx="2623318" cy="2680862"/>
            <a:chOff x="4953525" y="899563"/>
            <a:chExt cx="2623318" cy="2680862"/>
          </a:xfrm>
        </p:grpSpPr>
        <p:sp>
          <p:nvSpPr>
            <p:cNvPr id="2007" name="Google Shape;2007;p70"/>
            <p:cNvSpPr/>
            <p:nvPr/>
          </p:nvSpPr>
          <p:spPr>
            <a:xfrm rot="-8591825">
              <a:off x="5517756" y="1239466"/>
              <a:ext cx="1599059" cy="2068018"/>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0"/>
            <p:cNvSpPr/>
            <p:nvPr/>
          </p:nvSpPr>
          <p:spPr>
            <a:xfrm rot="-2700000">
              <a:off x="5450534" y="1162038"/>
              <a:ext cx="1599023" cy="2068092"/>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9" name="Google Shape;2009;p7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Our team</a:t>
            </a:r>
            <a:endParaRPr>
              <a:solidFill>
                <a:schemeClr val="dk1"/>
              </a:solidFill>
            </a:endParaRPr>
          </a:p>
        </p:txBody>
      </p:sp>
      <p:sp>
        <p:nvSpPr>
          <p:cNvPr id="2010" name="Google Shape;2010;p70"/>
          <p:cNvSpPr txBox="1"/>
          <p:nvPr>
            <p:ph idx="1" type="subTitle"/>
          </p:nvPr>
        </p:nvSpPr>
        <p:spPr>
          <a:xfrm>
            <a:off x="1638488" y="3908196"/>
            <a:ext cx="2480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2011" name="Google Shape;2011;p70"/>
          <p:cNvSpPr txBox="1"/>
          <p:nvPr>
            <p:ph idx="2" type="subTitle"/>
          </p:nvPr>
        </p:nvSpPr>
        <p:spPr>
          <a:xfrm>
            <a:off x="5024814" y="3908196"/>
            <a:ext cx="2480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sp>
        <p:nvSpPr>
          <p:cNvPr id="2012" name="Google Shape;2012;p70"/>
          <p:cNvSpPr txBox="1"/>
          <p:nvPr>
            <p:ph idx="3" type="subTitle"/>
          </p:nvPr>
        </p:nvSpPr>
        <p:spPr>
          <a:xfrm>
            <a:off x="1638488" y="3484075"/>
            <a:ext cx="24807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Elena Johnson</a:t>
            </a:r>
            <a:endParaRPr/>
          </a:p>
        </p:txBody>
      </p:sp>
      <p:sp>
        <p:nvSpPr>
          <p:cNvPr id="2013" name="Google Shape;2013;p70"/>
          <p:cNvSpPr txBox="1"/>
          <p:nvPr>
            <p:ph idx="4" type="subTitle"/>
          </p:nvPr>
        </p:nvSpPr>
        <p:spPr>
          <a:xfrm>
            <a:off x="5024814" y="3484075"/>
            <a:ext cx="24807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John Doe</a:t>
            </a:r>
            <a:endParaRPr/>
          </a:p>
        </p:txBody>
      </p:sp>
      <p:pic>
        <p:nvPicPr>
          <p:cNvPr id="2014" name="Google Shape;2014;p70"/>
          <p:cNvPicPr preferRelativeResize="0"/>
          <p:nvPr>
            <p:ph idx="2" type="pic"/>
          </p:nvPr>
        </p:nvPicPr>
        <p:blipFill rotWithShape="1">
          <a:blip r:embed="rId3">
            <a:alphaModFix/>
          </a:blip>
          <a:srcRect b="24363" l="45021" r="11609" t="10561"/>
          <a:stretch/>
        </p:blipFill>
        <p:spPr>
          <a:xfrm>
            <a:off x="5396513" y="1371350"/>
            <a:ext cx="1737300" cy="1737300"/>
          </a:xfrm>
          <a:prstGeom prst="ellipse">
            <a:avLst/>
          </a:prstGeom>
          <a:noFill/>
          <a:ln>
            <a:noFill/>
          </a:ln>
        </p:spPr>
      </p:pic>
      <p:pic>
        <p:nvPicPr>
          <p:cNvPr id="2015" name="Google Shape;2015;p70"/>
          <p:cNvPicPr preferRelativeResize="0"/>
          <p:nvPr>
            <p:ph idx="3" type="pic"/>
          </p:nvPr>
        </p:nvPicPr>
        <p:blipFill rotWithShape="1">
          <a:blip r:embed="rId4">
            <a:alphaModFix/>
          </a:blip>
          <a:srcRect b="37990" l="31694" r="30169" t="4778"/>
          <a:stretch/>
        </p:blipFill>
        <p:spPr>
          <a:xfrm>
            <a:off x="2010211" y="1371350"/>
            <a:ext cx="1737300" cy="1737300"/>
          </a:xfrm>
          <a:prstGeom prst="ellipse">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grpSp>
        <p:nvGrpSpPr>
          <p:cNvPr id="2020" name="Google Shape;2020;p71"/>
          <p:cNvGrpSpPr/>
          <p:nvPr/>
        </p:nvGrpSpPr>
        <p:grpSpPr>
          <a:xfrm>
            <a:off x="70528" y="486019"/>
            <a:ext cx="4072643" cy="4084450"/>
            <a:chOff x="70528" y="486019"/>
            <a:chExt cx="4072643" cy="4084450"/>
          </a:xfrm>
        </p:grpSpPr>
        <p:sp>
          <p:nvSpPr>
            <p:cNvPr id="2021" name="Google Shape;2021;p71"/>
            <p:cNvSpPr/>
            <p:nvPr/>
          </p:nvSpPr>
          <p:spPr>
            <a:xfrm rot="9715671">
              <a:off x="892194" y="812808"/>
              <a:ext cx="2652660" cy="3430872"/>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1"/>
            <p:cNvSpPr/>
            <p:nvPr/>
          </p:nvSpPr>
          <p:spPr>
            <a:xfrm rot="-6455799">
              <a:off x="780380" y="684114"/>
              <a:ext cx="2652940" cy="3431172"/>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3" name="Google Shape;2023;p71"/>
          <p:cNvSpPr txBox="1"/>
          <p:nvPr>
            <p:ph idx="1" type="subTitle"/>
          </p:nvPr>
        </p:nvSpPr>
        <p:spPr>
          <a:xfrm>
            <a:off x="4572000" y="1722575"/>
            <a:ext cx="3852000" cy="107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dk1"/>
                </a:solidFill>
              </a:rPr>
              <a:t>Do</a:t>
            </a:r>
            <a:r>
              <a:rPr b="1" lang="en"/>
              <a:t> you</a:t>
            </a:r>
            <a:r>
              <a:rPr b="1" lang="en">
                <a:solidFill>
                  <a:schemeClr val="dk1"/>
                </a:solidFill>
              </a:rPr>
              <a:t> have any questions?</a:t>
            </a:r>
            <a:endParaRPr b="1">
              <a:solidFill>
                <a:schemeClr val="dk1"/>
              </a:solidFill>
            </a:endParaRPr>
          </a:p>
          <a:p>
            <a:pPr indent="0" lvl="0" marL="0" rtl="0" algn="ctr">
              <a:spcBef>
                <a:spcPts val="0"/>
              </a:spcBef>
              <a:spcAft>
                <a:spcPts val="0"/>
              </a:spcAft>
              <a:buClr>
                <a:schemeClr val="dk1"/>
              </a:buClr>
              <a:buSzPts val="1100"/>
              <a:buFont typeface="Arial"/>
              <a:buNone/>
            </a:pPr>
            <a:r>
              <a:rPr lang="en">
                <a:solidFill>
                  <a:schemeClr val="dk1"/>
                </a:solidFill>
              </a:rPr>
              <a:t>addyouremail@freepik.com</a:t>
            </a:r>
            <a:endParaRPr>
              <a:solidFill>
                <a:schemeClr val="dk1"/>
              </a:solidFill>
            </a:endParaRPr>
          </a:p>
          <a:p>
            <a:pPr indent="0" lvl="0" marL="0" rtl="0" algn="ctr">
              <a:spcBef>
                <a:spcPts val="0"/>
              </a:spcBef>
              <a:spcAft>
                <a:spcPts val="0"/>
              </a:spcAft>
              <a:buClr>
                <a:schemeClr val="dk1"/>
              </a:buClr>
              <a:buSzPts val="1100"/>
              <a:buFont typeface="Arial"/>
              <a:buNone/>
            </a:pPr>
            <a:r>
              <a:rPr lang="en">
                <a:solidFill>
                  <a:schemeClr val="dk1"/>
                </a:solidFill>
              </a:rPr>
              <a:t>+91 620 421 838</a:t>
            </a:r>
            <a:endParaRPr>
              <a:solidFill>
                <a:schemeClr val="dk1"/>
              </a:solidFill>
            </a:endParaRPr>
          </a:p>
          <a:p>
            <a:pPr indent="0" lvl="0" marL="0" rtl="0" algn="ctr">
              <a:spcBef>
                <a:spcPts val="0"/>
              </a:spcBef>
              <a:spcAft>
                <a:spcPts val="0"/>
              </a:spcAft>
              <a:buNone/>
            </a:pPr>
            <a:r>
              <a:rPr b="1" lang="en">
                <a:solidFill>
                  <a:schemeClr val="dk1"/>
                </a:solidFill>
              </a:rPr>
              <a:t>your</a:t>
            </a:r>
            <a:r>
              <a:rPr b="1" lang="en"/>
              <a:t>website</a:t>
            </a:r>
            <a:r>
              <a:rPr b="1" lang="en">
                <a:solidFill>
                  <a:schemeClr val="dk1"/>
                </a:solidFill>
              </a:rPr>
              <a:t>.com</a:t>
            </a:r>
            <a:endParaRPr>
              <a:solidFill>
                <a:schemeClr val="dk1"/>
              </a:solidFill>
            </a:endParaRPr>
          </a:p>
        </p:txBody>
      </p:sp>
      <p:sp>
        <p:nvSpPr>
          <p:cNvPr id="2024" name="Google Shape;2024;p71"/>
          <p:cNvSpPr txBox="1"/>
          <p:nvPr/>
        </p:nvSpPr>
        <p:spPr>
          <a:xfrm>
            <a:off x="4578350" y="4119532"/>
            <a:ext cx="3852000" cy="274800"/>
          </a:xfrm>
          <a:prstGeom prst="rect">
            <a:avLst/>
          </a:prstGeom>
          <a:noFill/>
          <a:ln>
            <a:noFill/>
          </a:ln>
        </p:spPr>
        <p:txBody>
          <a:bodyPr anchorCtr="0" anchor="t" bIns="91425" lIns="91425" spcFirstLastPara="1" rIns="91425" wrap="square" tIns="91425">
            <a:noAutofit/>
          </a:bodyPr>
          <a:lstStyle/>
          <a:p>
            <a:pPr indent="0" lvl="0" marL="0" rtl="0" algn="ctr">
              <a:lnSpc>
                <a:spcPct val="114000"/>
              </a:lnSpc>
              <a:spcBef>
                <a:spcPts val="0"/>
              </a:spcBef>
              <a:spcAft>
                <a:spcPts val="300"/>
              </a:spcAft>
              <a:buClr>
                <a:srgbClr val="000000"/>
              </a:buClr>
              <a:buSzPts val="1100"/>
              <a:buFont typeface="Arial"/>
              <a:buNone/>
            </a:pPr>
            <a:r>
              <a:rPr b="1" lang="en" sz="1200">
                <a:solidFill>
                  <a:schemeClr val="dk1"/>
                </a:solidFill>
                <a:latin typeface="Cabin"/>
                <a:ea typeface="Cabin"/>
                <a:cs typeface="Cabin"/>
                <a:sym typeface="Cabin"/>
              </a:rPr>
              <a:t>Please keep this slide for attribution</a:t>
            </a:r>
            <a:endParaRPr b="1" sz="1200">
              <a:solidFill>
                <a:schemeClr val="dk1"/>
              </a:solidFill>
              <a:latin typeface="Cabin"/>
              <a:ea typeface="Cabin"/>
              <a:cs typeface="Cabin"/>
              <a:sym typeface="Cabin"/>
            </a:endParaRPr>
          </a:p>
        </p:txBody>
      </p:sp>
      <p:grpSp>
        <p:nvGrpSpPr>
          <p:cNvPr id="2025" name="Google Shape;2025;p71"/>
          <p:cNvGrpSpPr/>
          <p:nvPr/>
        </p:nvGrpSpPr>
        <p:grpSpPr>
          <a:xfrm>
            <a:off x="5984152" y="2902026"/>
            <a:ext cx="1027628" cy="274781"/>
            <a:chOff x="4051877" y="3387914"/>
            <a:chExt cx="1027628" cy="274781"/>
          </a:xfrm>
        </p:grpSpPr>
        <p:grpSp>
          <p:nvGrpSpPr>
            <p:cNvPr id="2026" name="Google Shape;2026;p71"/>
            <p:cNvGrpSpPr/>
            <p:nvPr/>
          </p:nvGrpSpPr>
          <p:grpSpPr>
            <a:xfrm>
              <a:off x="4804725" y="3387914"/>
              <a:ext cx="274780" cy="274780"/>
              <a:chOff x="1379798" y="1723250"/>
              <a:chExt cx="397887" cy="397887"/>
            </a:xfrm>
          </p:grpSpPr>
          <p:sp>
            <p:nvSpPr>
              <p:cNvPr id="2027" name="Google Shape;2027;p7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28" name="Google Shape;2028;p7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29" name="Google Shape;2029;p7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30" name="Google Shape;2030;p7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31" name="Google Shape;2031;p71"/>
            <p:cNvGrpSpPr/>
            <p:nvPr/>
          </p:nvGrpSpPr>
          <p:grpSpPr>
            <a:xfrm>
              <a:off x="4051877" y="3387914"/>
              <a:ext cx="274795" cy="274780"/>
              <a:chOff x="266768" y="1721375"/>
              <a:chExt cx="397907" cy="397887"/>
            </a:xfrm>
          </p:grpSpPr>
          <p:sp>
            <p:nvSpPr>
              <p:cNvPr id="2032" name="Google Shape;2032;p7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33" name="Google Shape;2033;p7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34" name="Google Shape;2034;p71"/>
            <p:cNvGrpSpPr/>
            <p:nvPr/>
          </p:nvGrpSpPr>
          <p:grpSpPr>
            <a:xfrm>
              <a:off x="4428314" y="3387914"/>
              <a:ext cx="274766" cy="274780"/>
              <a:chOff x="864491" y="1723250"/>
              <a:chExt cx="397866" cy="397887"/>
            </a:xfrm>
          </p:grpSpPr>
          <p:sp>
            <p:nvSpPr>
              <p:cNvPr id="2035" name="Google Shape;2035;p7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36" name="Google Shape;2036;p7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37" name="Google Shape;2037;p7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sp>
        <p:nvSpPr>
          <p:cNvPr id="2038" name="Google Shape;2038;p71"/>
          <p:cNvSpPr txBox="1"/>
          <p:nvPr>
            <p:ph type="ctrTitle"/>
          </p:nvPr>
        </p:nvSpPr>
        <p:spPr>
          <a:xfrm flipH="1">
            <a:off x="4578350" y="877850"/>
            <a:ext cx="3852000" cy="99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chemeClr val="dk1"/>
                </a:solidFill>
              </a:rPr>
              <a:t>Thanks</a:t>
            </a:r>
            <a:r>
              <a:rPr lang="en">
                <a:solidFill>
                  <a:schemeClr val="dk1"/>
                </a:solidFill>
              </a:rPr>
              <a:t>!</a:t>
            </a:r>
            <a:endParaRPr>
              <a:solidFill>
                <a:schemeClr val="dk1"/>
              </a:solidFill>
            </a:endParaRPr>
          </a:p>
        </p:txBody>
      </p:sp>
      <p:pic>
        <p:nvPicPr>
          <p:cNvPr id="2039" name="Google Shape;2039;p71"/>
          <p:cNvPicPr preferRelativeResize="0"/>
          <p:nvPr>
            <p:ph idx="2" type="pic"/>
          </p:nvPr>
        </p:nvPicPr>
        <p:blipFill rotWithShape="1">
          <a:blip r:embed="rId3">
            <a:alphaModFix/>
          </a:blip>
          <a:srcRect b="4255" l="27121" r="19267" t="15300"/>
          <a:stretch/>
        </p:blipFill>
        <p:spPr>
          <a:xfrm>
            <a:off x="692725" y="1045950"/>
            <a:ext cx="3051600" cy="3051600"/>
          </a:xfrm>
          <a:prstGeom prst="ellipse">
            <a:avLst/>
          </a:prstGeom>
        </p:spPr>
      </p:pic>
      <p:grpSp>
        <p:nvGrpSpPr>
          <p:cNvPr id="2040" name="Google Shape;2040;p71"/>
          <p:cNvGrpSpPr/>
          <p:nvPr/>
        </p:nvGrpSpPr>
        <p:grpSpPr>
          <a:xfrm rot="2990098">
            <a:off x="3306962" y="3425795"/>
            <a:ext cx="939338" cy="1591396"/>
            <a:chOff x="4866875" y="3024800"/>
            <a:chExt cx="939325" cy="1591375"/>
          </a:xfrm>
        </p:grpSpPr>
        <p:sp>
          <p:nvSpPr>
            <p:cNvPr id="2041" name="Google Shape;2041;p71"/>
            <p:cNvSpPr/>
            <p:nvPr/>
          </p:nvSpPr>
          <p:spPr>
            <a:xfrm>
              <a:off x="5040825" y="3024800"/>
              <a:ext cx="203175" cy="260675"/>
            </a:xfrm>
            <a:custGeom>
              <a:rect b="b" l="l" r="r" t="t"/>
              <a:pathLst>
                <a:path extrusionOk="0" h="10427" w="8127">
                  <a:moveTo>
                    <a:pt x="4812" y="1"/>
                  </a:moveTo>
                  <a:cubicBezTo>
                    <a:pt x="3934" y="1"/>
                    <a:pt x="3046" y="350"/>
                    <a:pt x="2319" y="887"/>
                  </a:cubicBezTo>
                  <a:cubicBezTo>
                    <a:pt x="1559" y="1573"/>
                    <a:pt x="928" y="2501"/>
                    <a:pt x="538" y="3429"/>
                  </a:cubicBezTo>
                  <a:cubicBezTo>
                    <a:pt x="241" y="4282"/>
                    <a:pt x="0" y="5210"/>
                    <a:pt x="167" y="6063"/>
                  </a:cubicBezTo>
                  <a:cubicBezTo>
                    <a:pt x="464" y="7214"/>
                    <a:pt x="1392" y="7993"/>
                    <a:pt x="2319" y="8698"/>
                  </a:cubicBezTo>
                  <a:cubicBezTo>
                    <a:pt x="2709" y="8995"/>
                    <a:pt x="3099" y="9236"/>
                    <a:pt x="3414" y="9533"/>
                  </a:cubicBezTo>
                  <a:cubicBezTo>
                    <a:pt x="3711" y="9774"/>
                    <a:pt x="4026" y="10238"/>
                    <a:pt x="4416" y="10386"/>
                  </a:cubicBezTo>
                  <a:cubicBezTo>
                    <a:pt x="4480" y="10414"/>
                    <a:pt x="4533" y="10426"/>
                    <a:pt x="4578" y="10426"/>
                  </a:cubicBezTo>
                  <a:cubicBezTo>
                    <a:pt x="4807" y="10426"/>
                    <a:pt x="4818" y="10100"/>
                    <a:pt x="4880" y="9774"/>
                  </a:cubicBezTo>
                  <a:cubicBezTo>
                    <a:pt x="5028" y="9384"/>
                    <a:pt x="5269" y="8921"/>
                    <a:pt x="5492" y="8531"/>
                  </a:cubicBezTo>
                  <a:cubicBezTo>
                    <a:pt x="6104" y="7677"/>
                    <a:pt x="6809" y="6991"/>
                    <a:pt x="7273" y="6063"/>
                  </a:cubicBezTo>
                  <a:cubicBezTo>
                    <a:pt x="7885" y="4987"/>
                    <a:pt x="8127" y="3670"/>
                    <a:pt x="7811" y="2501"/>
                  </a:cubicBezTo>
                  <a:cubicBezTo>
                    <a:pt x="7496" y="1351"/>
                    <a:pt x="6494" y="349"/>
                    <a:pt x="5269" y="33"/>
                  </a:cubicBezTo>
                  <a:cubicBezTo>
                    <a:pt x="5118" y="11"/>
                    <a:pt x="4965" y="1"/>
                    <a:pt x="4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1"/>
            <p:cNvSpPr/>
            <p:nvPr/>
          </p:nvSpPr>
          <p:spPr>
            <a:xfrm>
              <a:off x="5371550" y="3143975"/>
              <a:ext cx="156325" cy="218975"/>
            </a:xfrm>
            <a:custGeom>
              <a:rect b="b" l="l" r="r" t="t"/>
              <a:pathLst>
                <a:path extrusionOk="0" h="8759" w="6253">
                  <a:moveTo>
                    <a:pt x="3003" y="1"/>
                  </a:moveTo>
                  <a:cubicBezTo>
                    <a:pt x="2357" y="1"/>
                    <a:pt x="1714" y="190"/>
                    <a:pt x="1225" y="591"/>
                  </a:cubicBezTo>
                  <a:cubicBezTo>
                    <a:pt x="538" y="1222"/>
                    <a:pt x="148" y="2076"/>
                    <a:pt x="74" y="2910"/>
                  </a:cubicBezTo>
                  <a:cubicBezTo>
                    <a:pt x="0" y="3838"/>
                    <a:pt x="148" y="4692"/>
                    <a:pt x="464" y="5545"/>
                  </a:cubicBezTo>
                  <a:cubicBezTo>
                    <a:pt x="612" y="6157"/>
                    <a:pt x="761" y="6788"/>
                    <a:pt x="1076" y="7326"/>
                  </a:cubicBezTo>
                  <a:cubicBezTo>
                    <a:pt x="1225" y="7790"/>
                    <a:pt x="1466" y="8569"/>
                    <a:pt x="1930" y="8718"/>
                  </a:cubicBezTo>
                  <a:cubicBezTo>
                    <a:pt x="1997" y="8746"/>
                    <a:pt x="2062" y="8758"/>
                    <a:pt x="2125" y="8758"/>
                  </a:cubicBezTo>
                  <a:cubicBezTo>
                    <a:pt x="2565" y="8758"/>
                    <a:pt x="2906" y="8150"/>
                    <a:pt x="3247" y="7939"/>
                  </a:cubicBezTo>
                  <a:cubicBezTo>
                    <a:pt x="3711" y="7549"/>
                    <a:pt x="4249" y="7252"/>
                    <a:pt x="4713" y="6788"/>
                  </a:cubicBezTo>
                  <a:cubicBezTo>
                    <a:pt x="5566" y="6009"/>
                    <a:pt x="6178" y="4766"/>
                    <a:pt x="6253" y="3616"/>
                  </a:cubicBezTo>
                  <a:cubicBezTo>
                    <a:pt x="6253" y="2372"/>
                    <a:pt x="5715" y="1148"/>
                    <a:pt x="4639" y="443"/>
                  </a:cubicBezTo>
                  <a:cubicBezTo>
                    <a:pt x="4165" y="153"/>
                    <a:pt x="3583" y="1"/>
                    <a:pt x="3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1"/>
            <p:cNvSpPr/>
            <p:nvPr/>
          </p:nvSpPr>
          <p:spPr>
            <a:xfrm>
              <a:off x="4866875" y="3269000"/>
              <a:ext cx="236125" cy="164375"/>
            </a:xfrm>
            <a:custGeom>
              <a:rect b="b" l="l" r="r" t="t"/>
              <a:pathLst>
                <a:path extrusionOk="0" h="6575" w="9445">
                  <a:moveTo>
                    <a:pt x="3241" y="1"/>
                  </a:moveTo>
                  <a:cubicBezTo>
                    <a:pt x="2125" y="1"/>
                    <a:pt x="979" y="672"/>
                    <a:pt x="538" y="1713"/>
                  </a:cubicBezTo>
                  <a:cubicBezTo>
                    <a:pt x="0" y="2789"/>
                    <a:pt x="241" y="4181"/>
                    <a:pt x="928" y="5108"/>
                  </a:cubicBezTo>
                  <a:cubicBezTo>
                    <a:pt x="1707" y="6036"/>
                    <a:pt x="2950" y="6574"/>
                    <a:pt x="4101" y="6574"/>
                  </a:cubicBezTo>
                  <a:cubicBezTo>
                    <a:pt x="4880" y="6500"/>
                    <a:pt x="5641" y="6259"/>
                    <a:pt x="6346" y="6036"/>
                  </a:cubicBezTo>
                  <a:cubicBezTo>
                    <a:pt x="6958" y="5888"/>
                    <a:pt x="7663" y="5646"/>
                    <a:pt x="8275" y="5498"/>
                  </a:cubicBezTo>
                  <a:cubicBezTo>
                    <a:pt x="8350" y="5498"/>
                    <a:pt x="8581" y="5517"/>
                    <a:pt x="8804" y="5517"/>
                  </a:cubicBezTo>
                  <a:cubicBezTo>
                    <a:pt x="9027" y="5517"/>
                    <a:pt x="9240" y="5498"/>
                    <a:pt x="9277" y="5424"/>
                  </a:cubicBezTo>
                  <a:cubicBezTo>
                    <a:pt x="9444" y="5257"/>
                    <a:pt x="9055" y="4867"/>
                    <a:pt x="8888" y="4719"/>
                  </a:cubicBezTo>
                  <a:cubicBezTo>
                    <a:pt x="8053" y="3568"/>
                    <a:pt x="7125" y="2548"/>
                    <a:pt x="6105" y="1546"/>
                  </a:cubicBezTo>
                  <a:cubicBezTo>
                    <a:pt x="5344" y="860"/>
                    <a:pt x="4490" y="155"/>
                    <a:pt x="3414" y="6"/>
                  </a:cubicBezTo>
                  <a:cubicBezTo>
                    <a:pt x="3357" y="2"/>
                    <a:pt x="3299" y="1"/>
                    <a:pt x="3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1"/>
            <p:cNvSpPr/>
            <p:nvPr/>
          </p:nvSpPr>
          <p:spPr>
            <a:xfrm>
              <a:off x="5551050" y="3479525"/>
              <a:ext cx="178150" cy="209700"/>
            </a:xfrm>
            <a:custGeom>
              <a:rect b="b" l="l" r="r" t="t"/>
              <a:pathLst>
                <a:path extrusionOk="0" h="8388" w="7126">
                  <a:moveTo>
                    <a:pt x="3649" y="1"/>
                  </a:moveTo>
                  <a:cubicBezTo>
                    <a:pt x="2625" y="1"/>
                    <a:pt x="1584" y="458"/>
                    <a:pt x="928" y="1252"/>
                  </a:cubicBezTo>
                  <a:cubicBezTo>
                    <a:pt x="167" y="2328"/>
                    <a:pt x="0" y="3794"/>
                    <a:pt x="316" y="5111"/>
                  </a:cubicBezTo>
                  <a:cubicBezTo>
                    <a:pt x="631" y="6113"/>
                    <a:pt x="1095" y="7356"/>
                    <a:pt x="1782" y="8135"/>
                  </a:cubicBezTo>
                  <a:cubicBezTo>
                    <a:pt x="1949" y="8314"/>
                    <a:pt x="2136" y="8387"/>
                    <a:pt x="2335" y="8387"/>
                  </a:cubicBezTo>
                  <a:cubicBezTo>
                    <a:pt x="3062" y="8387"/>
                    <a:pt x="3937" y="7405"/>
                    <a:pt x="4490" y="7040"/>
                  </a:cubicBezTo>
                  <a:cubicBezTo>
                    <a:pt x="5270" y="6428"/>
                    <a:pt x="6105" y="5816"/>
                    <a:pt x="6569" y="4888"/>
                  </a:cubicBezTo>
                  <a:cubicBezTo>
                    <a:pt x="7125" y="3961"/>
                    <a:pt x="7125" y="2717"/>
                    <a:pt x="6569" y="1716"/>
                  </a:cubicBezTo>
                  <a:cubicBezTo>
                    <a:pt x="6030" y="788"/>
                    <a:pt x="4954" y="83"/>
                    <a:pt x="3878" y="9"/>
                  </a:cubicBezTo>
                  <a:cubicBezTo>
                    <a:pt x="3802" y="3"/>
                    <a:pt x="3725" y="1"/>
                    <a:pt x="3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1"/>
            <p:cNvSpPr/>
            <p:nvPr/>
          </p:nvSpPr>
          <p:spPr>
            <a:xfrm>
              <a:off x="5023650" y="3628350"/>
              <a:ext cx="247250" cy="161050"/>
            </a:xfrm>
            <a:custGeom>
              <a:rect b="b" l="l" r="r" t="t"/>
              <a:pathLst>
                <a:path extrusionOk="0" h="6442" w="9890">
                  <a:moveTo>
                    <a:pt x="4042" y="0"/>
                  </a:moveTo>
                  <a:cubicBezTo>
                    <a:pt x="3931" y="0"/>
                    <a:pt x="3821" y="4"/>
                    <a:pt x="3711" y="11"/>
                  </a:cubicBezTo>
                  <a:cubicBezTo>
                    <a:pt x="2617" y="86"/>
                    <a:pt x="1466" y="624"/>
                    <a:pt x="854" y="1551"/>
                  </a:cubicBezTo>
                  <a:cubicBezTo>
                    <a:pt x="149" y="2405"/>
                    <a:pt x="1" y="3722"/>
                    <a:pt x="539" y="4650"/>
                  </a:cubicBezTo>
                  <a:cubicBezTo>
                    <a:pt x="1077" y="5503"/>
                    <a:pt x="1930" y="5967"/>
                    <a:pt x="2858" y="6190"/>
                  </a:cubicBezTo>
                  <a:cubicBezTo>
                    <a:pt x="3399" y="6359"/>
                    <a:pt x="3968" y="6441"/>
                    <a:pt x="4545" y="6441"/>
                  </a:cubicBezTo>
                  <a:cubicBezTo>
                    <a:pt x="5294" y="6441"/>
                    <a:pt x="6058" y="6303"/>
                    <a:pt x="6791" y="6041"/>
                  </a:cubicBezTo>
                  <a:cubicBezTo>
                    <a:pt x="7422" y="5800"/>
                    <a:pt x="7960" y="5503"/>
                    <a:pt x="8498" y="5114"/>
                  </a:cubicBezTo>
                  <a:cubicBezTo>
                    <a:pt x="8888" y="4798"/>
                    <a:pt x="9741" y="4112"/>
                    <a:pt x="9816" y="3574"/>
                  </a:cubicBezTo>
                  <a:cubicBezTo>
                    <a:pt x="9890" y="3110"/>
                    <a:pt x="9036" y="2331"/>
                    <a:pt x="8647" y="2015"/>
                  </a:cubicBezTo>
                  <a:cubicBezTo>
                    <a:pt x="8109" y="1551"/>
                    <a:pt x="7571" y="1162"/>
                    <a:pt x="6958" y="791"/>
                  </a:cubicBezTo>
                  <a:cubicBezTo>
                    <a:pt x="6058" y="291"/>
                    <a:pt x="5023" y="0"/>
                    <a:pt x="4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1"/>
            <p:cNvSpPr/>
            <p:nvPr/>
          </p:nvSpPr>
          <p:spPr>
            <a:xfrm>
              <a:off x="5640100" y="3845975"/>
              <a:ext cx="166100" cy="197725"/>
            </a:xfrm>
            <a:custGeom>
              <a:rect b="b" l="l" r="r" t="t"/>
              <a:pathLst>
                <a:path extrusionOk="0" h="7909" w="6644">
                  <a:moveTo>
                    <a:pt x="3119" y="0"/>
                  </a:moveTo>
                  <a:cubicBezTo>
                    <a:pt x="2566" y="0"/>
                    <a:pt x="2019" y="156"/>
                    <a:pt x="1541" y="509"/>
                  </a:cubicBezTo>
                  <a:cubicBezTo>
                    <a:pt x="780" y="973"/>
                    <a:pt x="316" y="1901"/>
                    <a:pt x="149" y="2754"/>
                  </a:cubicBezTo>
                  <a:cubicBezTo>
                    <a:pt x="1" y="3682"/>
                    <a:pt x="75" y="4609"/>
                    <a:pt x="149" y="5537"/>
                  </a:cubicBezTo>
                  <a:cubicBezTo>
                    <a:pt x="223" y="6149"/>
                    <a:pt x="223" y="6929"/>
                    <a:pt x="465" y="7467"/>
                  </a:cubicBezTo>
                  <a:cubicBezTo>
                    <a:pt x="610" y="7818"/>
                    <a:pt x="857" y="7908"/>
                    <a:pt x="1166" y="7908"/>
                  </a:cubicBezTo>
                  <a:cubicBezTo>
                    <a:pt x="1331" y="7908"/>
                    <a:pt x="1514" y="7882"/>
                    <a:pt x="1708" y="7856"/>
                  </a:cubicBezTo>
                  <a:cubicBezTo>
                    <a:pt x="2932" y="7615"/>
                    <a:pt x="4491" y="7856"/>
                    <a:pt x="5493" y="7003"/>
                  </a:cubicBezTo>
                  <a:cubicBezTo>
                    <a:pt x="5957" y="6539"/>
                    <a:pt x="6179" y="6001"/>
                    <a:pt x="6346" y="5370"/>
                  </a:cubicBezTo>
                  <a:cubicBezTo>
                    <a:pt x="6569" y="4443"/>
                    <a:pt x="6643" y="3366"/>
                    <a:pt x="6253" y="2439"/>
                  </a:cubicBezTo>
                  <a:cubicBezTo>
                    <a:pt x="5957" y="1511"/>
                    <a:pt x="5252" y="732"/>
                    <a:pt x="4398" y="268"/>
                  </a:cubicBezTo>
                  <a:cubicBezTo>
                    <a:pt x="3990" y="96"/>
                    <a:pt x="3553" y="0"/>
                    <a:pt x="31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1"/>
            <p:cNvSpPr/>
            <p:nvPr/>
          </p:nvSpPr>
          <p:spPr>
            <a:xfrm>
              <a:off x="5214750" y="3848150"/>
              <a:ext cx="185575" cy="194125"/>
            </a:xfrm>
            <a:custGeom>
              <a:rect b="b" l="l" r="r" t="t"/>
              <a:pathLst>
                <a:path extrusionOk="0" h="7765" w="7423">
                  <a:moveTo>
                    <a:pt x="3338" y="0"/>
                  </a:moveTo>
                  <a:cubicBezTo>
                    <a:pt x="3048" y="0"/>
                    <a:pt x="2762" y="33"/>
                    <a:pt x="2487" y="107"/>
                  </a:cubicBezTo>
                  <a:cubicBezTo>
                    <a:pt x="1634" y="348"/>
                    <a:pt x="854" y="960"/>
                    <a:pt x="465" y="1739"/>
                  </a:cubicBezTo>
                  <a:cubicBezTo>
                    <a:pt x="1" y="2741"/>
                    <a:pt x="242" y="3892"/>
                    <a:pt x="780" y="4894"/>
                  </a:cubicBezTo>
                  <a:cubicBezTo>
                    <a:pt x="1318" y="5914"/>
                    <a:pt x="2394" y="6990"/>
                    <a:pt x="3322" y="7602"/>
                  </a:cubicBezTo>
                  <a:cubicBezTo>
                    <a:pt x="3509" y="7715"/>
                    <a:pt x="3689" y="7764"/>
                    <a:pt x="3863" y="7764"/>
                  </a:cubicBezTo>
                  <a:cubicBezTo>
                    <a:pt x="4779" y="7764"/>
                    <a:pt x="5516" y="6402"/>
                    <a:pt x="6031" y="5747"/>
                  </a:cubicBezTo>
                  <a:cubicBezTo>
                    <a:pt x="6662" y="5061"/>
                    <a:pt x="7274" y="4281"/>
                    <a:pt x="7348" y="3354"/>
                  </a:cubicBezTo>
                  <a:cubicBezTo>
                    <a:pt x="7422" y="2667"/>
                    <a:pt x="7125" y="1962"/>
                    <a:pt x="6736" y="1498"/>
                  </a:cubicBezTo>
                  <a:cubicBezTo>
                    <a:pt x="6272" y="960"/>
                    <a:pt x="5734" y="571"/>
                    <a:pt x="5103" y="348"/>
                  </a:cubicBezTo>
                  <a:cubicBezTo>
                    <a:pt x="4531" y="137"/>
                    <a:pt x="3926" y="0"/>
                    <a:pt x="33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1"/>
            <p:cNvSpPr/>
            <p:nvPr/>
          </p:nvSpPr>
          <p:spPr>
            <a:xfrm>
              <a:off x="5077450" y="4018425"/>
              <a:ext cx="178150" cy="228025"/>
            </a:xfrm>
            <a:custGeom>
              <a:rect b="b" l="l" r="r" t="t"/>
              <a:pathLst>
                <a:path extrusionOk="0" h="9121" w="7126">
                  <a:moveTo>
                    <a:pt x="3602" y="1"/>
                  </a:moveTo>
                  <a:cubicBezTo>
                    <a:pt x="3458" y="1"/>
                    <a:pt x="3315" y="11"/>
                    <a:pt x="3174" y="31"/>
                  </a:cubicBezTo>
                  <a:cubicBezTo>
                    <a:pt x="1949" y="179"/>
                    <a:pt x="854" y="1033"/>
                    <a:pt x="390" y="2183"/>
                  </a:cubicBezTo>
                  <a:cubicBezTo>
                    <a:pt x="1" y="3185"/>
                    <a:pt x="168" y="4354"/>
                    <a:pt x="557" y="5430"/>
                  </a:cubicBezTo>
                  <a:cubicBezTo>
                    <a:pt x="1021" y="6673"/>
                    <a:pt x="1856" y="7749"/>
                    <a:pt x="2951" y="8528"/>
                  </a:cubicBezTo>
                  <a:cubicBezTo>
                    <a:pt x="3226" y="8686"/>
                    <a:pt x="3686" y="9121"/>
                    <a:pt x="4018" y="9121"/>
                  </a:cubicBezTo>
                  <a:cubicBezTo>
                    <a:pt x="4156" y="9121"/>
                    <a:pt x="4272" y="9045"/>
                    <a:pt x="4342" y="8844"/>
                  </a:cubicBezTo>
                  <a:cubicBezTo>
                    <a:pt x="4417" y="8528"/>
                    <a:pt x="4417" y="8213"/>
                    <a:pt x="4565" y="7916"/>
                  </a:cubicBezTo>
                  <a:cubicBezTo>
                    <a:pt x="4639" y="7526"/>
                    <a:pt x="4880" y="7211"/>
                    <a:pt x="5103" y="6896"/>
                  </a:cubicBezTo>
                  <a:cubicBezTo>
                    <a:pt x="5567" y="6209"/>
                    <a:pt x="6198" y="5671"/>
                    <a:pt x="6587" y="4892"/>
                  </a:cubicBezTo>
                  <a:cubicBezTo>
                    <a:pt x="7126" y="3816"/>
                    <a:pt x="7051" y="2424"/>
                    <a:pt x="6346" y="1422"/>
                  </a:cubicBezTo>
                  <a:cubicBezTo>
                    <a:pt x="5743" y="525"/>
                    <a:pt x="4651" y="1"/>
                    <a:pt x="36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1"/>
            <p:cNvSpPr/>
            <p:nvPr/>
          </p:nvSpPr>
          <p:spPr>
            <a:xfrm>
              <a:off x="5535750" y="4279750"/>
              <a:ext cx="193450" cy="146550"/>
            </a:xfrm>
            <a:custGeom>
              <a:rect b="b" l="l" r="r" t="t"/>
              <a:pathLst>
                <a:path extrusionOk="0" h="5862" w="7738">
                  <a:moveTo>
                    <a:pt x="4274" y="0"/>
                  </a:moveTo>
                  <a:cubicBezTo>
                    <a:pt x="4216" y="0"/>
                    <a:pt x="4159" y="2"/>
                    <a:pt x="4101" y="5"/>
                  </a:cubicBezTo>
                  <a:cubicBezTo>
                    <a:pt x="2857" y="79"/>
                    <a:pt x="1707" y="858"/>
                    <a:pt x="1076" y="2009"/>
                  </a:cubicBezTo>
                  <a:cubicBezTo>
                    <a:pt x="854" y="2565"/>
                    <a:pt x="612" y="3104"/>
                    <a:pt x="464" y="3716"/>
                  </a:cubicBezTo>
                  <a:cubicBezTo>
                    <a:pt x="390" y="4180"/>
                    <a:pt x="0" y="4792"/>
                    <a:pt x="0" y="5349"/>
                  </a:cubicBezTo>
                  <a:cubicBezTo>
                    <a:pt x="0" y="5759"/>
                    <a:pt x="176" y="5861"/>
                    <a:pt x="454" y="5861"/>
                  </a:cubicBezTo>
                  <a:cubicBezTo>
                    <a:pt x="590" y="5861"/>
                    <a:pt x="751" y="5837"/>
                    <a:pt x="928" y="5812"/>
                  </a:cubicBezTo>
                  <a:cubicBezTo>
                    <a:pt x="1234" y="5766"/>
                    <a:pt x="1563" y="5743"/>
                    <a:pt x="1893" y="5743"/>
                  </a:cubicBezTo>
                  <a:cubicBezTo>
                    <a:pt x="2222" y="5743"/>
                    <a:pt x="2551" y="5766"/>
                    <a:pt x="2857" y="5812"/>
                  </a:cubicBezTo>
                  <a:cubicBezTo>
                    <a:pt x="3241" y="5835"/>
                    <a:pt x="3632" y="5858"/>
                    <a:pt x="4016" y="5858"/>
                  </a:cubicBezTo>
                  <a:cubicBezTo>
                    <a:pt x="4877" y="5858"/>
                    <a:pt x="5704" y="5743"/>
                    <a:pt x="6346" y="5256"/>
                  </a:cubicBezTo>
                  <a:cubicBezTo>
                    <a:pt x="7348" y="4495"/>
                    <a:pt x="7737" y="2937"/>
                    <a:pt x="7181" y="1860"/>
                  </a:cubicBezTo>
                  <a:cubicBezTo>
                    <a:pt x="6666" y="761"/>
                    <a:pt x="5524" y="0"/>
                    <a:pt x="4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1"/>
            <p:cNvSpPr/>
            <p:nvPr/>
          </p:nvSpPr>
          <p:spPr>
            <a:xfrm>
              <a:off x="5012050" y="3147150"/>
              <a:ext cx="537175" cy="1469025"/>
            </a:xfrm>
            <a:custGeom>
              <a:rect b="b" l="l" r="r" t="t"/>
              <a:pathLst>
                <a:path extrusionOk="0" h="58761" w="21487">
                  <a:moveTo>
                    <a:pt x="4472" y="0"/>
                  </a:moveTo>
                  <a:cubicBezTo>
                    <a:pt x="4324" y="0"/>
                    <a:pt x="4175" y="167"/>
                    <a:pt x="4175" y="316"/>
                  </a:cubicBezTo>
                  <a:cubicBezTo>
                    <a:pt x="3934" y="3563"/>
                    <a:pt x="5400" y="7051"/>
                    <a:pt x="8573" y="10595"/>
                  </a:cubicBezTo>
                  <a:cubicBezTo>
                    <a:pt x="9500" y="11597"/>
                    <a:pt x="10502" y="12617"/>
                    <a:pt x="11430" y="13545"/>
                  </a:cubicBezTo>
                  <a:cubicBezTo>
                    <a:pt x="13137" y="15159"/>
                    <a:pt x="14844" y="16866"/>
                    <a:pt x="16161" y="18870"/>
                  </a:cubicBezTo>
                  <a:cubicBezTo>
                    <a:pt x="20410" y="25048"/>
                    <a:pt x="20800" y="33954"/>
                    <a:pt x="17163" y="41672"/>
                  </a:cubicBezTo>
                  <a:cubicBezTo>
                    <a:pt x="13137" y="49873"/>
                    <a:pt x="5715" y="55198"/>
                    <a:pt x="223" y="58223"/>
                  </a:cubicBezTo>
                  <a:cubicBezTo>
                    <a:pt x="75" y="58297"/>
                    <a:pt x="1" y="58445"/>
                    <a:pt x="75" y="58612"/>
                  </a:cubicBezTo>
                  <a:cubicBezTo>
                    <a:pt x="149" y="58686"/>
                    <a:pt x="223" y="58761"/>
                    <a:pt x="390" y="58761"/>
                  </a:cubicBezTo>
                  <a:lnTo>
                    <a:pt x="539" y="58761"/>
                  </a:lnTo>
                  <a:cubicBezTo>
                    <a:pt x="6105" y="55662"/>
                    <a:pt x="13675" y="50263"/>
                    <a:pt x="17701" y="41914"/>
                  </a:cubicBezTo>
                  <a:cubicBezTo>
                    <a:pt x="21486" y="34028"/>
                    <a:pt x="21097" y="24826"/>
                    <a:pt x="16699" y="18480"/>
                  </a:cubicBezTo>
                  <a:cubicBezTo>
                    <a:pt x="15308" y="16476"/>
                    <a:pt x="13601" y="14769"/>
                    <a:pt x="11894" y="13081"/>
                  </a:cubicBezTo>
                  <a:cubicBezTo>
                    <a:pt x="10966" y="12153"/>
                    <a:pt x="9964" y="11226"/>
                    <a:pt x="9036" y="10205"/>
                  </a:cubicBezTo>
                  <a:cubicBezTo>
                    <a:pt x="6031" y="6735"/>
                    <a:pt x="4565" y="3489"/>
                    <a:pt x="4788" y="390"/>
                  </a:cubicBezTo>
                  <a:cubicBezTo>
                    <a:pt x="4788" y="167"/>
                    <a:pt x="4639" y="0"/>
                    <a:pt x="44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1"/>
            <p:cNvSpPr/>
            <p:nvPr/>
          </p:nvSpPr>
          <p:spPr>
            <a:xfrm>
              <a:off x="4975400" y="3359825"/>
              <a:ext cx="332150" cy="127800"/>
            </a:xfrm>
            <a:custGeom>
              <a:rect b="b" l="l" r="r" t="t"/>
              <a:pathLst>
                <a:path extrusionOk="0" h="5112" w="13286">
                  <a:moveTo>
                    <a:pt x="641" y="0"/>
                  </a:moveTo>
                  <a:cubicBezTo>
                    <a:pt x="526" y="0"/>
                    <a:pt x="412" y="4"/>
                    <a:pt x="298" y="10"/>
                  </a:cubicBezTo>
                  <a:cubicBezTo>
                    <a:pt x="149" y="10"/>
                    <a:pt x="1" y="158"/>
                    <a:pt x="75" y="307"/>
                  </a:cubicBezTo>
                  <a:cubicBezTo>
                    <a:pt x="75" y="473"/>
                    <a:pt x="224" y="622"/>
                    <a:pt x="372" y="622"/>
                  </a:cubicBezTo>
                  <a:cubicBezTo>
                    <a:pt x="471" y="616"/>
                    <a:pt x="570" y="613"/>
                    <a:pt x="670" y="613"/>
                  </a:cubicBezTo>
                  <a:cubicBezTo>
                    <a:pt x="1826" y="613"/>
                    <a:pt x="3055" y="1011"/>
                    <a:pt x="4472" y="1865"/>
                  </a:cubicBezTo>
                  <a:cubicBezTo>
                    <a:pt x="5010" y="2162"/>
                    <a:pt x="5567" y="2477"/>
                    <a:pt x="6105" y="2793"/>
                  </a:cubicBezTo>
                  <a:cubicBezTo>
                    <a:pt x="6792" y="3331"/>
                    <a:pt x="7571" y="3795"/>
                    <a:pt x="8424" y="4184"/>
                  </a:cubicBezTo>
                  <a:cubicBezTo>
                    <a:pt x="9575" y="4797"/>
                    <a:pt x="10744" y="5112"/>
                    <a:pt x="11820" y="5112"/>
                  </a:cubicBezTo>
                  <a:cubicBezTo>
                    <a:pt x="12209" y="5112"/>
                    <a:pt x="12673" y="5112"/>
                    <a:pt x="12989" y="4945"/>
                  </a:cubicBezTo>
                  <a:cubicBezTo>
                    <a:pt x="13211" y="4945"/>
                    <a:pt x="13286" y="4797"/>
                    <a:pt x="13211" y="4648"/>
                  </a:cubicBezTo>
                  <a:cubicBezTo>
                    <a:pt x="13211" y="4466"/>
                    <a:pt x="13127" y="4379"/>
                    <a:pt x="13014" y="4379"/>
                  </a:cubicBezTo>
                  <a:cubicBezTo>
                    <a:pt x="12977" y="4379"/>
                    <a:pt x="12937" y="4389"/>
                    <a:pt x="12896" y="4407"/>
                  </a:cubicBezTo>
                  <a:cubicBezTo>
                    <a:pt x="12579" y="4472"/>
                    <a:pt x="12258" y="4501"/>
                    <a:pt x="11940" y="4501"/>
                  </a:cubicBezTo>
                  <a:cubicBezTo>
                    <a:pt x="10713" y="4501"/>
                    <a:pt x="9516" y="4073"/>
                    <a:pt x="8647" y="3646"/>
                  </a:cubicBezTo>
                  <a:cubicBezTo>
                    <a:pt x="7886" y="3257"/>
                    <a:pt x="7181" y="2793"/>
                    <a:pt x="6402" y="2329"/>
                  </a:cubicBezTo>
                  <a:cubicBezTo>
                    <a:pt x="5864" y="1939"/>
                    <a:pt x="5326" y="1624"/>
                    <a:pt x="4788" y="1327"/>
                  </a:cubicBezTo>
                  <a:cubicBezTo>
                    <a:pt x="3289" y="390"/>
                    <a:pt x="1930"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1"/>
            <p:cNvSpPr/>
            <p:nvPr/>
          </p:nvSpPr>
          <p:spPr>
            <a:xfrm>
              <a:off x="5398450" y="3228275"/>
              <a:ext cx="61700" cy="363725"/>
            </a:xfrm>
            <a:custGeom>
              <a:rect b="b" l="l" r="r" t="t"/>
              <a:pathLst>
                <a:path extrusionOk="0" h="14549" w="2468">
                  <a:moveTo>
                    <a:pt x="2189" y="1"/>
                  </a:moveTo>
                  <a:cubicBezTo>
                    <a:pt x="2133" y="1"/>
                    <a:pt x="2070" y="29"/>
                    <a:pt x="2004" y="95"/>
                  </a:cubicBezTo>
                  <a:cubicBezTo>
                    <a:pt x="1076" y="633"/>
                    <a:pt x="538" y="1635"/>
                    <a:pt x="390" y="2952"/>
                  </a:cubicBezTo>
                  <a:cubicBezTo>
                    <a:pt x="316" y="3806"/>
                    <a:pt x="390" y="4641"/>
                    <a:pt x="538" y="5494"/>
                  </a:cubicBezTo>
                  <a:cubicBezTo>
                    <a:pt x="538" y="5735"/>
                    <a:pt x="538" y="5884"/>
                    <a:pt x="612" y="6125"/>
                  </a:cubicBezTo>
                  <a:cubicBezTo>
                    <a:pt x="928" y="8815"/>
                    <a:pt x="705" y="11524"/>
                    <a:pt x="74" y="14159"/>
                  </a:cubicBezTo>
                  <a:cubicBezTo>
                    <a:pt x="0" y="14307"/>
                    <a:pt x="149" y="14549"/>
                    <a:pt x="316" y="14549"/>
                  </a:cubicBezTo>
                  <a:lnTo>
                    <a:pt x="390" y="14549"/>
                  </a:lnTo>
                  <a:cubicBezTo>
                    <a:pt x="538" y="14549"/>
                    <a:pt x="612" y="14474"/>
                    <a:pt x="705" y="14307"/>
                  </a:cubicBezTo>
                  <a:cubicBezTo>
                    <a:pt x="1317" y="11599"/>
                    <a:pt x="1540" y="8815"/>
                    <a:pt x="1243" y="6032"/>
                  </a:cubicBezTo>
                  <a:cubicBezTo>
                    <a:pt x="1169" y="5810"/>
                    <a:pt x="1169" y="5661"/>
                    <a:pt x="1169" y="5420"/>
                  </a:cubicBezTo>
                  <a:cubicBezTo>
                    <a:pt x="1002" y="4641"/>
                    <a:pt x="928" y="3806"/>
                    <a:pt x="1002" y="3027"/>
                  </a:cubicBezTo>
                  <a:cubicBezTo>
                    <a:pt x="1076" y="1951"/>
                    <a:pt x="1633" y="1023"/>
                    <a:pt x="2319" y="633"/>
                  </a:cubicBezTo>
                  <a:cubicBezTo>
                    <a:pt x="2468" y="466"/>
                    <a:pt x="2468" y="318"/>
                    <a:pt x="2394" y="169"/>
                  </a:cubicBezTo>
                  <a:cubicBezTo>
                    <a:pt x="2349" y="68"/>
                    <a:pt x="2276" y="1"/>
                    <a:pt x="2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1"/>
            <p:cNvSpPr/>
            <p:nvPr/>
          </p:nvSpPr>
          <p:spPr>
            <a:xfrm>
              <a:off x="5133575" y="3682825"/>
              <a:ext cx="379000" cy="158275"/>
            </a:xfrm>
            <a:custGeom>
              <a:rect b="b" l="l" r="r" t="t"/>
              <a:pathLst>
                <a:path extrusionOk="0" h="6331" w="15160">
                  <a:moveTo>
                    <a:pt x="1288" y="0"/>
                  </a:moveTo>
                  <a:cubicBezTo>
                    <a:pt x="932" y="0"/>
                    <a:pt x="583" y="26"/>
                    <a:pt x="242" y="77"/>
                  </a:cubicBezTo>
                  <a:cubicBezTo>
                    <a:pt x="75" y="77"/>
                    <a:pt x="1" y="226"/>
                    <a:pt x="1" y="467"/>
                  </a:cubicBezTo>
                  <a:cubicBezTo>
                    <a:pt x="1" y="615"/>
                    <a:pt x="168" y="690"/>
                    <a:pt x="390" y="690"/>
                  </a:cubicBezTo>
                  <a:cubicBezTo>
                    <a:pt x="667" y="648"/>
                    <a:pt x="949" y="627"/>
                    <a:pt x="1238" y="627"/>
                  </a:cubicBezTo>
                  <a:cubicBezTo>
                    <a:pt x="2477" y="627"/>
                    <a:pt x="3825" y="1013"/>
                    <a:pt x="5270" y="1766"/>
                  </a:cubicBezTo>
                  <a:cubicBezTo>
                    <a:pt x="6198" y="2230"/>
                    <a:pt x="7126" y="2860"/>
                    <a:pt x="7960" y="3399"/>
                  </a:cubicBezTo>
                  <a:cubicBezTo>
                    <a:pt x="8517" y="3788"/>
                    <a:pt x="9129" y="4178"/>
                    <a:pt x="9742" y="4549"/>
                  </a:cubicBezTo>
                  <a:cubicBezTo>
                    <a:pt x="11671" y="5718"/>
                    <a:pt x="13304" y="6330"/>
                    <a:pt x="14844" y="6330"/>
                  </a:cubicBezTo>
                  <a:cubicBezTo>
                    <a:pt x="15011" y="6330"/>
                    <a:pt x="15159" y="6182"/>
                    <a:pt x="15159" y="6033"/>
                  </a:cubicBezTo>
                  <a:cubicBezTo>
                    <a:pt x="15159" y="5866"/>
                    <a:pt x="15011" y="5718"/>
                    <a:pt x="14844" y="5718"/>
                  </a:cubicBezTo>
                  <a:cubicBezTo>
                    <a:pt x="13378" y="5644"/>
                    <a:pt x="11912" y="5180"/>
                    <a:pt x="10057" y="4011"/>
                  </a:cubicBezTo>
                  <a:cubicBezTo>
                    <a:pt x="9445" y="3714"/>
                    <a:pt x="8888" y="3324"/>
                    <a:pt x="8276" y="2935"/>
                  </a:cubicBezTo>
                  <a:cubicBezTo>
                    <a:pt x="7422" y="2322"/>
                    <a:pt x="6495" y="1692"/>
                    <a:pt x="5567" y="1153"/>
                  </a:cubicBezTo>
                  <a:cubicBezTo>
                    <a:pt x="4045" y="363"/>
                    <a:pt x="2616" y="0"/>
                    <a:pt x="1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1"/>
            <p:cNvSpPr/>
            <p:nvPr/>
          </p:nvSpPr>
          <p:spPr>
            <a:xfrm>
              <a:off x="5508825" y="3567400"/>
              <a:ext cx="154500" cy="329825"/>
            </a:xfrm>
            <a:custGeom>
              <a:rect b="b" l="l" r="r" t="t"/>
              <a:pathLst>
                <a:path extrusionOk="0" h="13193" w="6180">
                  <a:moveTo>
                    <a:pt x="5839" y="0"/>
                  </a:moveTo>
                  <a:cubicBezTo>
                    <a:pt x="5753" y="0"/>
                    <a:pt x="5679" y="19"/>
                    <a:pt x="5641" y="56"/>
                  </a:cubicBezTo>
                  <a:cubicBezTo>
                    <a:pt x="4639" y="1058"/>
                    <a:pt x="4009" y="2524"/>
                    <a:pt x="3712" y="4527"/>
                  </a:cubicBezTo>
                  <a:cubicBezTo>
                    <a:pt x="3545" y="4991"/>
                    <a:pt x="3471" y="5548"/>
                    <a:pt x="3396" y="6086"/>
                  </a:cubicBezTo>
                  <a:cubicBezTo>
                    <a:pt x="3248" y="7088"/>
                    <a:pt x="3081" y="8090"/>
                    <a:pt x="2858" y="9092"/>
                  </a:cubicBezTo>
                  <a:cubicBezTo>
                    <a:pt x="2543" y="10094"/>
                    <a:pt x="1764" y="11801"/>
                    <a:pt x="224" y="12580"/>
                  </a:cubicBezTo>
                  <a:cubicBezTo>
                    <a:pt x="75" y="12654"/>
                    <a:pt x="1" y="12877"/>
                    <a:pt x="75" y="13044"/>
                  </a:cubicBezTo>
                  <a:cubicBezTo>
                    <a:pt x="149" y="13118"/>
                    <a:pt x="224" y="13192"/>
                    <a:pt x="372" y="13192"/>
                  </a:cubicBezTo>
                  <a:lnTo>
                    <a:pt x="465" y="13192"/>
                  </a:lnTo>
                  <a:cubicBezTo>
                    <a:pt x="1764" y="12506"/>
                    <a:pt x="2858" y="11114"/>
                    <a:pt x="3396" y="9333"/>
                  </a:cubicBezTo>
                  <a:cubicBezTo>
                    <a:pt x="3712" y="8238"/>
                    <a:pt x="3860" y="7162"/>
                    <a:pt x="4009" y="6160"/>
                  </a:cubicBezTo>
                  <a:cubicBezTo>
                    <a:pt x="4083" y="5622"/>
                    <a:pt x="4176" y="5158"/>
                    <a:pt x="4324" y="4620"/>
                  </a:cubicBezTo>
                  <a:cubicBezTo>
                    <a:pt x="4639" y="2765"/>
                    <a:pt x="5252" y="1447"/>
                    <a:pt x="6105" y="520"/>
                  </a:cubicBezTo>
                  <a:cubicBezTo>
                    <a:pt x="6179" y="353"/>
                    <a:pt x="6179" y="204"/>
                    <a:pt x="6105" y="56"/>
                  </a:cubicBezTo>
                  <a:cubicBezTo>
                    <a:pt x="6022" y="19"/>
                    <a:pt x="5924" y="0"/>
                    <a:pt x="5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1"/>
            <p:cNvSpPr/>
            <p:nvPr/>
          </p:nvSpPr>
          <p:spPr>
            <a:xfrm>
              <a:off x="5272750" y="3920375"/>
              <a:ext cx="166525" cy="336325"/>
            </a:xfrm>
            <a:custGeom>
              <a:rect b="b" l="l" r="r" t="t"/>
              <a:pathLst>
                <a:path extrusionOk="0" h="13453" w="6661">
                  <a:moveTo>
                    <a:pt x="779" y="1"/>
                  </a:moveTo>
                  <a:cubicBezTo>
                    <a:pt x="631" y="1"/>
                    <a:pt x="464" y="75"/>
                    <a:pt x="464" y="242"/>
                  </a:cubicBezTo>
                  <a:cubicBezTo>
                    <a:pt x="0" y="3173"/>
                    <a:pt x="1095" y="6179"/>
                    <a:pt x="3173" y="8202"/>
                  </a:cubicBezTo>
                  <a:cubicBezTo>
                    <a:pt x="3414" y="8424"/>
                    <a:pt x="3711" y="8665"/>
                    <a:pt x="3952" y="8888"/>
                  </a:cubicBezTo>
                  <a:cubicBezTo>
                    <a:pt x="4490" y="9352"/>
                    <a:pt x="5028" y="9816"/>
                    <a:pt x="5418" y="10354"/>
                  </a:cubicBezTo>
                  <a:cubicBezTo>
                    <a:pt x="5956" y="11133"/>
                    <a:pt x="5956" y="12209"/>
                    <a:pt x="5492" y="12988"/>
                  </a:cubicBezTo>
                  <a:cubicBezTo>
                    <a:pt x="5418" y="13137"/>
                    <a:pt x="5418" y="13304"/>
                    <a:pt x="5566" y="13452"/>
                  </a:cubicBezTo>
                  <a:lnTo>
                    <a:pt x="5733" y="13452"/>
                  </a:lnTo>
                  <a:cubicBezTo>
                    <a:pt x="5882" y="13452"/>
                    <a:pt x="5956" y="13452"/>
                    <a:pt x="6030" y="13304"/>
                  </a:cubicBezTo>
                  <a:cubicBezTo>
                    <a:pt x="6661" y="12302"/>
                    <a:pt x="6568" y="11059"/>
                    <a:pt x="5956" y="10057"/>
                  </a:cubicBezTo>
                  <a:cubicBezTo>
                    <a:pt x="5492" y="9352"/>
                    <a:pt x="4954" y="8888"/>
                    <a:pt x="4342" y="8350"/>
                  </a:cubicBezTo>
                  <a:cubicBezTo>
                    <a:pt x="4100" y="8202"/>
                    <a:pt x="3878" y="7960"/>
                    <a:pt x="3637" y="7738"/>
                  </a:cubicBezTo>
                  <a:cubicBezTo>
                    <a:pt x="1707" y="5882"/>
                    <a:pt x="705" y="3025"/>
                    <a:pt x="1095" y="316"/>
                  </a:cubicBezTo>
                  <a:cubicBezTo>
                    <a:pt x="1095" y="149"/>
                    <a:pt x="928" y="1"/>
                    <a:pt x="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1"/>
            <p:cNvSpPr/>
            <p:nvPr/>
          </p:nvSpPr>
          <p:spPr>
            <a:xfrm>
              <a:off x="5404475" y="3973925"/>
              <a:ext cx="318675" cy="290650"/>
            </a:xfrm>
            <a:custGeom>
              <a:rect b="b" l="l" r="r" t="t"/>
              <a:pathLst>
                <a:path extrusionOk="0" h="11626" w="12747">
                  <a:moveTo>
                    <a:pt x="12404" y="0"/>
                  </a:moveTo>
                  <a:cubicBezTo>
                    <a:pt x="12364" y="0"/>
                    <a:pt x="12323" y="10"/>
                    <a:pt x="12283" y="30"/>
                  </a:cubicBezTo>
                  <a:cubicBezTo>
                    <a:pt x="11207" y="493"/>
                    <a:pt x="10205" y="1495"/>
                    <a:pt x="9426" y="2961"/>
                  </a:cubicBezTo>
                  <a:cubicBezTo>
                    <a:pt x="9110" y="3425"/>
                    <a:pt x="8888" y="3963"/>
                    <a:pt x="8647" y="4501"/>
                  </a:cubicBezTo>
                  <a:cubicBezTo>
                    <a:pt x="8350" y="5206"/>
                    <a:pt x="8034" y="5818"/>
                    <a:pt x="7645" y="6449"/>
                  </a:cubicBezTo>
                  <a:cubicBezTo>
                    <a:pt x="6105" y="8991"/>
                    <a:pt x="3247" y="10772"/>
                    <a:pt x="297" y="10921"/>
                  </a:cubicBezTo>
                  <a:cubicBezTo>
                    <a:pt x="149" y="10995"/>
                    <a:pt x="0" y="11162"/>
                    <a:pt x="0" y="11310"/>
                  </a:cubicBezTo>
                  <a:cubicBezTo>
                    <a:pt x="0" y="11459"/>
                    <a:pt x="149" y="11626"/>
                    <a:pt x="297" y="11626"/>
                  </a:cubicBezTo>
                  <a:cubicBezTo>
                    <a:pt x="3470" y="11385"/>
                    <a:pt x="6494" y="9529"/>
                    <a:pt x="8183" y="6820"/>
                  </a:cubicBezTo>
                  <a:cubicBezTo>
                    <a:pt x="8572" y="6134"/>
                    <a:pt x="8888" y="5429"/>
                    <a:pt x="9185" y="4742"/>
                  </a:cubicBezTo>
                  <a:cubicBezTo>
                    <a:pt x="9426" y="4278"/>
                    <a:pt x="9648" y="3740"/>
                    <a:pt x="9964" y="3276"/>
                  </a:cubicBezTo>
                  <a:cubicBezTo>
                    <a:pt x="10669" y="1885"/>
                    <a:pt x="11504" y="1031"/>
                    <a:pt x="12524" y="642"/>
                  </a:cubicBezTo>
                  <a:cubicBezTo>
                    <a:pt x="12673" y="568"/>
                    <a:pt x="12747" y="419"/>
                    <a:pt x="12673" y="178"/>
                  </a:cubicBezTo>
                  <a:cubicBezTo>
                    <a:pt x="12618" y="69"/>
                    <a:pt x="12514" y="0"/>
                    <a:pt x="12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1"/>
            <p:cNvSpPr/>
            <p:nvPr/>
          </p:nvSpPr>
          <p:spPr>
            <a:xfrm>
              <a:off x="5156775" y="4111025"/>
              <a:ext cx="102525" cy="344650"/>
            </a:xfrm>
            <a:custGeom>
              <a:rect b="b" l="l" r="r" t="t"/>
              <a:pathLst>
                <a:path extrusionOk="0" h="13786" w="4101">
                  <a:moveTo>
                    <a:pt x="1105" y="0"/>
                  </a:moveTo>
                  <a:cubicBezTo>
                    <a:pt x="974" y="0"/>
                    <a:pt x="833" y="79"/>
                    <a:pt x="780" y="186"/>
                  </a:cubicBezTo>
                  <a:cubicBezTo>
                    <a:pt x="1" y="1800"/>
                    <a:pt x="242" y="3581"/>
                    <a:pt x="631" y="4899"/>
                  </a:cubicBezTo>
                  <a:cubicBezTo>
                    <a:pt x="928" y="5975"/>
                    <a:pt x="1392" y="7069"/>
                    <a:pt x="1856" y="8071"/>
                  </a:cubicBezTo>
                  <a:cubicBezTo>
                    <a:pt x="2023" y="8461"/>
                    <a:pt x="2171" y="8758"/>
                    <a:pt x="2320" y="9147"/>
                  </a:cubicBezTo>
                  <a:cubicBezTo>
                    <a:pt x="2858" y="10391"/>
                    <a:pt x="3489" y="11931"/>
                    <a:pt x="3414" y="13489"/>
                  </a:cubicBezTo>
                  <a:cubicBezTo>
                    <a:pt x="3414" y="13638"/>
                    <a:pt x="3563" y="13786"/>
                    <a:pt x="3711" y="13786"/>
                  </a:cubicBezTo>
                  <a:cubicBezTo>
                    <a:pt x="3878" y="13786"/>
                    <a:pt x="4027" y="13638"/>
                    <a:pt x="4027" y="13489"/>
                  </a:cubicBezTo>
                  <a:cubicBezTo>
                    <a:pt x="4101" y="11782"/>
                    <a:pt x="3489" y="10242"/>
                    <a:pt x="2951" y="8925"/>
                  </a:cubicBezTo>
                  <a:cubicBezTo>
                    <a:pt x="2784" y="8535"/>
                    <a:pt x="2635" y="8146"/>
                    <a:pt x="2394" y="7830"/>
                  </a:cubicBezTo>
                  <a:cubicBezTo>
                    <a:pt x="1930" y="6828"/>
                    <a:pt x="1466" y="5752"/>
                    <a:pt x="1169" y="4676"/>
                  </a:cubicBezTo>
                  <a:cubicBezTo>
                    <a:pt x="854" y="3581"/>
                    <a:pt x="631" y="1893"/>
                    <a:pt x="1392" y="409"/>
                  </a:cubicBezTo>
                  <a:cubicBezTo>
                    <a:pt x="1466" y="260"/>
                    <a:pt x="1392" y="112"/>
                    <a:pt x="1244" y="38"/>
                  </a:cubicBezTo>
                  <a:cubicBezTo>
                    <a:pt x="1203" y="12"/>
                    <a:pt x="1154" y="0"/>
                    <a:pt x="1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1"/>
            <p:cNvSpPr/>
            <p:nvPr/>
          </p:nvSpPr>
          <p:spPr>
            <a:xfrm>
              <a:off x="5234250" y="4356600"/>
              <a:ext cx="396150" cy="128300"/>
            </a:xfrm>
            <a:custGeom>
              <a:rect b="b" l="l" r="r" t="t"/>
              <a:pathLst>
                <a:path extrusionOk="0" h="5132" w="15846">
                  <a:moveTo>
                    <a:pt x="15441" y="0"/>
                  </a:moveTo>
                  <a:cubicBezTo>
                    <a:pt x="15393" y="0"/>
                    <a:pt x="15347" y="10"/>
                    <a:pt x="15307" y="30"/>
                  </a:cubicBezTo>
                  <a:cubicBezTo>
                    <a:pt x="14695" y="419"/>
                    <a:pt x="13990" y="883"/>
                    <a:pt x="13377" y="1254"/>
                  </a:cubicBezTo>
                  <a:cubicBezTo>
                    <a:pt x="12283" y="2033"/>
                    <a:pt x="11132" y="2813"/>
                    <a:pt x="9889" y="3351"/>
                  </a:cubicBezTo>
                  <a:cubicBezTo>
                    <a:pt x="8294" y="4108"/>
                    <a:pt x="6534" y="4497"/>
                    <a:pt x="4776" y="4497"/>
                  </a:cubicBezTo>
                  <a:cubicBezTo>
                    <a:pt x="3304" y="4497"/>
                    <a:pt x="1834" y="4224"/>
                    <a:pt x="464" y="3666"/>
                  </a:cubicBezTo>
                  <a:cubicBezTo>
                    <a:pt x="315" y="3666"/>
                    <a:pt x="74" y="3740"/>
                    <a:pt x="74" y="3889"/>
                  </a:cubicBezTo>
                  <a:cubicBezTo>
                    <a:pt x="0" y="4037"/>
                    <a:pt x="74" y="4204"/>
                    <a:pt x="223" y="4278"/>
                  </a:cubicBezTo>
                  <a:cubicBezTo>
                    <a:pt x="1707" y="4816"/>
                    <a:pt x="3247" y="5132"/>
                    <a:pt x="4787" y="5132"/>
                  </a:cubicBezTo>
                  <a:cubicBezTo>
                    <a:pt x="6642" y="5132"/>
                    <a:pt x="8498" y="4742"/>
                    <a:pt x="10205" y="3963"/>
                  </a:cubicBezTo>
                  <a:cubicBezTo>
                    <a:pt x="11448" y="3351"/>
                    <a:pt x="12598" y="2571"/>
                    <a:pt x="13767" y="1811"/>
                  </a:cubicBezTo>
                  <a:cubicBezTo>
                    <a:pt x="14379" y="1421"/>
                    <a:pt x="14992" y="957"/>
                    <a:pt x="15697" y="568"/>
                  </a:cubicBezTo>
                  <a:cubicBezTo>
                    <a:pt x="15845" y="493"/>
                    <a:pt x="15845" y="252"/>
                    <a:pt x="15771" y="178"/>
                  </a:cubicBezTo>
                  <a:cubicBezTo>
                    <a:pt x="15717" y="69"/>
                    <a:pt x="15573" y="0"/>
                    <a:pt x="15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sp>
        <p:nvSpPr>
          <p:cNvPr id="2063" name="Google Shape;2063;p72"/>
          <p:cNvSpPr txBox="1"/>
          <p:nvPr>
            <p:ph idx="2" type="body"/>
          </p:nvPr>
        </p:nvSpPr>
        <p:spPr>
          <a:xfrm>
            <a:off x="4583150" y="1152475"/>
            <a:ext cx="3852000" cy="3450900"/>
          </a:xfrm>
          <a:prstGeom prst="rect">
            <a:avLst/>
          </a:prstGeom>
        </p:spPr>
        <p:txBody>
          <a:bodyPr anchorCtr="0" anchor="t" bIns="91425" lIns="91425" spcFirstLastPara="1" rIns="91425" wrap="square" tIns="91425">
            <a:noAutofit/>
          </a:bodyPr>
          <a:lstStyle/>
          <a:p>
            <a:pPr indent="-304800" lvl="0" marL="457200" rtl="0" algn="l">
              <a:spcBef>
                <a:spcPts val="800"/>
              </a:spcBef>
              <a:spcAft>
                <a:spcPts val="0"/>
              </a:spcAft>
              <a:buSzPts val="1200"/>
              <a:buChar char="●"/>
            </a:pPr>
            <a:r>
              <a:rPr lang="en">
                <a:uFill>
                  <a:noFill/>
                </a:uFill>
                <a:hlinkClick r:id="rId3"/>
              </a:rPr>
              <a:t>Family at farm with tablet</a:t>
            </a:r>
            <a:endParaRPr/>
          </a:p>
          <a:p>
            <a:pPr indent="-304800" lvl="0" marL="457200" rtl="0" algn="l">
              <a:spcBef>
                <a:spcPts val="0"/>
              </a:spcBef>
              <a:spcAft>
                <a:spcPts val="0"/>
              </a:spcAft>
              <a:buSzPts val="1200"/>
              <a:buChar char="●"/>
            </a:pPr>
            <a:r>
              <a:rPr lang="en">
                <a:uFill>
                  <a:noFill/>
                </a:uFill>
                <a:hlinkClick r:id="rId4"/>
              </a:rPr>
              <a:t>Young woman traveling alone by foot</a:t>
            </a:r>
            <a:endParaRPr/>
          </a:p>
          <a:p>
            <a:pPr indent="-304800" lvl="0" marL="457200" rtl="0" algn="l">
              <a:spcBef>
                <a:spcPts val="0"/>
              </a:spcBef>
              <a:spcAft>
                <a:spcPts val="0"/>
              </a:spcAft>
              <a:buSzPts val="1200"/>
              <a:buChar char="●"/>
            </a:pPr>
            <a:r>
              <a:rPr lang="en">
                <a:uFill>
                  <a:noFill/>
                </a:uFill>
                <a:hlinkClick r:id="rId5"/>
              </a:rPr>
              <a:t>Woman exploring beautiful rural surroundings</a:t>
            </a:r>
            <a:endParaRPr/>
          </a:p>
          <a:p>
            <a:pPr indent="-304800" lvl="0" marL="457200" rtl="0" algn="l">
              <a:spcBef>
                <a:spcPts val="0"/>
              </a:spcBef>
              <a:spcAft>
                <a:spcPts val="0"/>
              </a:spcAft>
              <a:buSzPts val="1200"/>
              <a:buChar char="●"/>
            </a:pPr>
            <a:r>
              <a:rPr lang="en">
                <a:uFill>
                  <a:noFill/>
                </a:uFill>
                <a:hlinkClick r:id="rId6"/>
              </a:rPr>
              <a:t>Side view woman posing with hat</a:t>
            </a:r>
            <a:endParaRPr/>
          </a:p>
          <a:p>
            <a:pPr indent="-304800" lvl="0" marL="457200" rtl="0" algn="l">
              <a:spcBef>
                <a:spcPts val="0"/>
              </a:spcBef>
              <a:spcAft>
                <a:spcPts val="0"/>
              </a:spcAft>
              <a:buSzPts val="1200"/>
              <a:buChar char="●"/>
            </a:pPr>
            <a:r>
              <a:rPr lang="en">
                <a:uFill>
                  <a:noFill/>
                </a:uFill>
                <a:hlinkClick r:id="rId7"/>
              </a:rPr>
              <a:t>Cows grazing around farm</a:t>
            </a:r>
            <a:endParaRPr/>
          </a:p>
          <a:p>
            <a:pPr indent="-304800" lvl="0" marL="457200" rtl="0" algn="l">
              <a:spcBef>
                <a:spcPts val="0"/>
              </a:spcBef>
              <a:spcAft>
                <a:spcPts val="0"/>
              </a:spcAft>
              <a:buSzPts val="1200"/>
              <a:buChar char="●"/>
            </a:pPr>
            <a:r>
              <a:rPr lang="en">
                <a:uFill>
                  <a:noFill/>
                </a:uFill>
                <a:hlinkClick r:id="rId8"/>
              </a:rPr>
              <a:t>Medium shot kid petting horse</a:t>
            </a:r>
            <a:endParaRPr/>
          </a:p>
          <a:p>
            <a:pPr indent="-304800" lvl="0" marL="457200" rtl="0" algn="l">
              <a:spcBef>
                <a:spcPts val="0"/>
              </a:spcBef>
              <a:spcAft>
                <a:spcPts val="0"/>
              </a:spcAft>
              <a:buSzPts val="1200"/>
              <a:buChar char="●"/>
            </a:pPr>
            <a:r>
              <a:rPr lang="en">
                <a:uFill>
                  <a:noFill/>
                </a:uFill>
                <a:hlinkClick r:id="rId9"/>
              </a:rPr>
              <a:t>Woman farmer working</a:t>
            </a:r>
            <a:endParaRPr/>
          </a:p>
          <a:p>
            <a:pPr indent="-304800" lvl="0" marL="457200" rtl="0" algn="l">
              <a:spcBef>
                <a:spcPts val="0"/>
              </a:spcBef>
              <a:spcAft>
                <a:spcPts val="0"/>
              </a:spcAft>
              <a:buSzPts val="1200"/>
              <a:buChar char="●"/>
            </a:pPr>
            <a:r>
              <a:rPr lang="en">
                <a:uFill>
                  <a:noFill/>
                </a:uFill>
                <a:hlinkClick r:id="rId10"/>
              </a:rPr>
              <a:t>Farmer taking care of the crops</a:t>
            </a:r>
            <a:endParaRPr/>
          </a:p>
        </p:txBody>
      </p:sp>
      <p:sp>
        <p:nvSpPr>
          <p:cNvPr id="2064" name="Google Shape;2064;p7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2065" name="Google Shape;2065;p72"/>
          <p:cNvSpPr txBox="1"/>
          <p:nvPr>
            <p:ph idx="1" type="body"/>
          </p:nvPr>
        </p:nvSpPr>
        <p:spPr>
          <a:xfrm>
            <a:off x="720000" y="1152475"/>
            <a:ext cx="3852000" cy="3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Here’s an assortment of alternative resources whose style fits that of this template:</a:t>
            </a:r>
            <a:endParaRPr sz="1200"/>
          </a:p>
          <a:p>
            <a:pPr indent="0" lvl="0" marL="0" rtl="0" algn="l">
              <a:spcBef>
                <a:spcPts val="1000"/>
              </a:spcBef>
              <a:spcAft>
                <a:spcPts val="0"/>
              </a:spcAft>
              <a:buNone/>
            </a:pPr>
            <a:r>
              <a:rPr b="1" lang="en" sz="1600">
                <a:latin typeface="DM Serif Display"/>
                <a:ea typeface="DM Serif Display"/>
                <a:cs typeface="DM Serif Display"/>
                <a:sym typeface="DM Serif Display"/>
              </a:rPr>
              <a:t>Photos</a:t>
            </a:r>
            <a:endParaRPr b="1" sz="1600">
              <a:latin typeface="DM Serif Display"/>
              <a:ea typeface="DM Serif Display"/>
              <a:cs typeface="DM Serif Display"/>
              <a:sym typeface="DM Serif Display"/>
            </a:endParaRPr>
          </a:p>
          <a:p>
            <a:pPr indent="-304800" lvl="0" marL="457200" rtl="0" algn="l">
              <a:spcBef>
                <a:spcPts val="800"/>
              </a:spcBef>
              <a:spcAft>
                <a:spcPts val="0"/>
              </a:spcAft>
              <a:buSzPts val="1200"/>
              <a:buChar char="●"/>
            </a:pPr>
            <a:r>
              <a:rPr lang="en" sz="1200" u="sng">
                <a:hlinkClick r:id="rId11"/>
              </a:rPr>
              <a:t>Senior man standing next to his orange trees</a:t>
            </a:r>
            <a:endParaRPr sz="1200"/>
          </a:p>
          <a:p>
            <a:pPr indent="-304800" lvl="0" marL="457200" rtl="0" algn="l">
              <a:spcBef>
                <a:spcPts val="0"/>
              </a:spcBef>
              <a:spcAft>
                <a:spcPts val="0"/>
              </a:spcAft>
              <a:buSzPts val="1200"/>
              <a:buChar char="●"/>
            </a:pPr>
            <a:r>
              <a:rPr lang="en" sz="1200" u="sng">
                <a:hlinkClick r:id="rId12"/>
              </a:rPr>
              <a:t>Full shot kids at farm</a:t>
            </a:r>
            <a:endParaRPr sz="1200"/>
          </a:p>
          <a:p>
            <a:pPr indent="-304800" lvl="0" marL="457200" rtl="0" algn="l">
              <a:spcBef>
                <a:spcPts val="0"/>
              </a:spcBef>
              <a:spcAft>
                <a:spcPts val="0"/>
              </a:spcAft>
              <a:buSzPts val="1200"/>
              <a:buChar char="●"/>
            </a:pPr>
            <a:r>
              <a:rPr lang="en" sz="1200" u="sng">
                <a:hlinkClick r:id="rId13"/>
              </a:rPr>
              <a:t>Full shot woman carrying bucket</a:t>
            </a:r>
            <a:endParaRPr sz="1200"/>
          </a:p>
          <a:p>
            <a:pPr indent="-304800" lvl="0" marL="457200" rtl="0" algn="l">
              <a:spcBef>
                <a:spcPts val="0"/>
              </a:spcBef>
              <a:spcAft>
                <a:spcPts val="0"/>
              </a:spcAft>
              <a:buSzPts val="1200"/>
              <a:buChar char="●"/>
            </a:pPr>
            <a:r>
              <a:rPr lang="en" sz="1200" u="sng">
                <a:hlinkClick r:id="rId14"/>
              </a:rPr>
              <a:t>Woman taking a photo and carrying her backpack</a:t>
            </a:r>
            <a:endParaRPr sz="1200"/>
          </a:p>
          <a:p>
            <a:pPr indent="-304800" lvl="0" marL="457200" rtl="0" algn="l">
              <a:spcBef>
                <a:spcPts val="0"/>
              </a:spcBef>
              <a:spcAft>
                <a:spcPts val="0"/>
              </a:spcAft>
              <a:buSzPts val="1200"/>
              <a:buChar char="●"/>
            </a:pPr>
            <a:r>
              <a:rPr lang="en" sz="1200" u="sng">
                <a:hlinkClick r:id="rId15"/>
              </a:rPr>
              <a:t>Women working together in the country side</a:t>
            </a:r>
            <a:endParaRPr sz="1200"/>
          </a:p>
          <a:p>
            <a:pPr indent="-304800" lvl="0" marL="457200" rtl="0" algn="l">
              <a:spcBef>
                <a:spcPts val="0"/>
              </a:spcBef>
              <a:spcAft>
                <a:spcPts val="0"/>
              </a:spcAft>
              <a:buSzPts val="1200"/>
              <a:buChar char="●"/>
            </a:pPr>
            <a:r>
              <a:rPr lang="en" sz="1200" u="sng">
                <a:hlinkClick r:id="rId16"/>
              </a:rPr>
              <a:t>Cows grazing around farm</a:t>
            </a:r>
            <a:endParaRPr sz="1200"/>
          </a:p>
          <a:p>
            <a:pPr indent="-304800" lvl="0" marL="457200" rtl="0" algn="l">
              <a:spcBef>
                <a:spcPts val="0"/>
              </a:spcBef>
              <a:spcAft>
                <a:spcPts val="0"/>
              </a:spcAft>
              <a:buSzPts val="1200"/>
              <a:buChar char="●"/>
            </a:pPr>
            <a:r>
              <a:rPr lang="en" sz="1200" u="sng">
                <a:hlinkClick r:id="rId17"/>
              </a:rPr>
              <a:t>Woman farmer working</a:t>
            </a:r>
            <a:endParaRPr sz="1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7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2071" name="Google Shape;2071;p73"/>
          <p:cNvSpPr txBox="1"/>
          <p:nvPr>
            <p:ph idx="1" type="body"/>
          </p:nvPr>
        </p:nvSpPr>
        <p:spPr>
          <a:xfrm>
            <a:off x="720000" y="1152475"/>
            <a:ext cx="3852000" cy="3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Did you like the resources on this template? Get them for free at our other websites: </a:t>
            </a:r>
            <a:endParaRPr sz="1200"/>
          </a:p>
          <a:p>
            <a:pPr indent="0" lvl="0" marL="0" rtl="0" algn="l">
              <a:spcBef>
                <a:spcPts val="1000"/>
              </a:spcBef>
              <a:spcAft>
                <a:spcPts val="0"/>
              </a:spcAft>
              <a:buClr>
                <a:schemeClr val="dk1"/>
              </a:buClr>
              <a:buSzPts val="1100"/>
              <a:buFont typeface="Arial"/>
              <a:buNone/>
            </a:pPr>
            <a:r>
              <a:rPr b="1" lang="en" sz="1600">
                <a:latin typeface="DM Serif Display"/>
                <a:ea typeface="DM Serif Display"/>
                <a:cs typeface="DM Serif Display"/>
                <a:sym typeface="DM Serif Display"/>
              </a:rPr>
              <a:t>Photos</a:t>
            </a:r>
            <a:endParaRPr b="1" sz="1600">
              <a:latin typeface="DM Serif Display"/>
              <a:ea typeface="DM Serif Display"/>
              <a:cs typeface="DM Serif Display"/>
              <a:sym typeface="DM Serif Display"/>
            </a:endParaRPr>
          </a:p>
          <a:p>
            <a:pPr indent="-304800" lvl="0" marL="457200" rtl="0" algn="l">
              <a:spcBef>
                <a:spcPts val="0"/>
              </a:spcBef>
              <a:spcAft>
                <a:spcPts val="0"/>
              </a:spcAft>
              <a:buClr>
                <a:schemeClr val="dk1"/>
              </a:buClr>
              <a:buSzPts val="1200"/>
              <a:buChar char="●"/>
            </a:pPr>
            <a:r>
              <a:rPr lang="en" sz="1200" u="sng">
                <a:hlinkClick r:id="rId3"/>
              </a:rPr>
              <a:t>Happy people working as team</a:t>
            </a:r>
            <a:endParaRPr sz="1200"/>
          </a:p>
          <a:p>
            <a:pPr indent="-304800" lvl="0" marL="457200" rtl="0" algn="l">
              <a:spcBef>
                <a:spcPts val="0"/>
              </a:spcBef>
              <a:spcAft>
                <a:spcPts val="0"/>
              </a:spcAft>
              <a:buClr>
                <a:schemeClr val="dk1"/>
              </a:buClr>
              <a:buSzPts val="1200"/>
              <a:buChar char="●"/>
            </a:pPr>
            <a:r>
              <a:rPr lang="en" sz="1200" u="sng">
                <a:hlinkClick r:id="rId4"/>
              </a:rPr>
              <a:t>Woman farmer relaxing on a fence</a:t>
            </a:r>
            <a:endParaRPr sz="1200"/>
          </a:p>
          <a:p>
            <a:pPr indent="-304800" lvl="0" marL="457200" rtl="0" algn="l">
              <a:spcBef>
                <a:spcPts val="0"/>
              </a:spcBef>
              <a:spcAft>
                <a:spcPts val="0"/>
              </a:spcAft>
              <a:buClr>
                <a:schemeClr val="dk1"/>
              </a:buClr>
              <a:buSzPts val="1200"/>
              <a:buChar char="●"/>
            </a:pPr>
            <a:r>
              <a:rPr lang="en" sz="1200" u="sng">
                <a:hlinkClick r:id="rId5"/>
              </a:rPr>
              <a:t>Front view smiley woman holding box</a:t>
            </a:r>
            <a:endParaRPr sz="1200"/>
          </a:p>
          <a:p>
            <a:pPr indent="-304800" lvl="0" marL="457200" rtl="0" algn="l">
              <a:spcBef>
                <a:spcPts val="0"/>
              </a:spcBef>
              <a:spcAft>
                <a:spcPts val="0"/>
              </a:spcAft>
              <a:buClr>
                <a:schemeClr val="dk1"/>
              </a:buClr>
              <a:buSzPts val="1200"/>
              <a:buChar char="●"/>
            </a:pPr>
            <a:r>
              <a:rPr lang="en" sz="1200" u="sng">
                <a:hlinkClick r:id="rId6"/>
              </a:rPr>
              <a:t>Portrait of beautiful woman and her dog</a:t>
            </a:r>
            <a:endParaRPr sz="1200"/>
          </a:p>
          <a:p>
            <a:pPr indent="-304800" lvl="0" marL="457200" rtl="0" algn="l">
              <a:spcBef>
                <a:spcPts val="0"/>
              </a:spcBef>
              <a:spcAft>
                <a:spcPts val="0"/>
              </a:spcAft>
              <a:buClr>
                <a:schemeClr val="dk1"/>
              </a:buClr>
              <a:buSzPts val="1200"/>
              <a:buChar char="●"/>
            </a:pPr>
            <a:r>
              <a:rPr lang="en" sz="1200" u="sng">
                <a:hlinkClick r:id="rId7"/>
              </a:rPr>
              <a:t>Portrait of a man holding organic fruits</a:t>
            </a:r>
            <a:endParaRPr sz="1200"/>
          </a:p>
          <a:p>
            <a:pPr indent="-304800" lvl="0" marL="457200" rtl="0" algn="l">
              <a:spcBef>
                <a:spcPts val="0"/>
              </a:spcBef>
              <a:spcAft>
                <a:spcPts val="0"/>
              </a:spcAft>
              <a:buClr>
                <a:schemeClr val="dk1"/>
              </a:buClr>
              <a:buSzPts val="1200"/>
              <a:buChar char="●"/>
            </a:pPr>
            <a:r>
              <a:rPr lang="en" sz="1200" u="sng">
                <a:hlinkClick r:id="rId8"/>
              </a:rPr>
              <a:t>Cows grazing around farm</a:t>
            </a:r>
            <a:endParaRPr sz="1200"/>
          </a:p>
          <a:p>
            <a:pPr indent="-304800" lvl="0" marL="457200" rtl="0" algn="l">
              <a:spcBef>
                <a:spcPts val="0"/>
              </a:spcBef>
              <a:spcAft>
                <a:spcPts val="0"/>
              </a:spcAft>
              <a:buClr>
                <a:schemeClr val="dk1"/>
              </a:buClr>
              <a:buSzPts val="1200"/>
              <a:buChar char="●"/>
            </a:pPr>
            <a:r>
              <a:rPr lang="en" sz="1200" u="sng">
                <a:hlinkClick r:id="rId9"/>
              </a:rPr>
              <a:t>Elderly couple enjoying life at home in the countryside with their dog</a:t>
            </a:r>
            <a:endParaRPr sz="1200"/>
          </a:p>
          <a:p>
            <a:pPr indent="-304800" lvl="0" marL="457200" rtl="0" algn="l">
              <a:spcBef>
                <a:spcPts val="0"/>
              </a:spcBef>
              <a:spcAft>
                <a:spcPts val="0"/>
              </a:spcAft>
              <a:buClr>
                <a:schemeClr val="dk1"/>
              </a:buClr>
              <a:buSzPts val="1200"/>
              <a:buChar char="●"/>
            </a:pPr>
            <a:r>
              <a:rPr lang="en" sz="1200" u="sng">
                <a:hlinkClick r:id="rId10"/>
              </a:rPr>
              <a:t>Close up on goat near farmer</a:t>
            </a:r>
            <a:endParaRPr sz="1200"/>
          </a:p>
          <a:p>
            <a:pPr indent="-304800" lvl="0" marL="457200" rtl="0" algn="l">
              <a:spcBef>
                <a:spcPts val="0"/>
              </a:spcBef>
              <a:spcAft>
                <a:spcPts val="0"/>
              </a:spcAft>
              <a:buClr>
                <a:schemeClr val="dk1"/>
              </a:buClr>
              <a:buSzPts val="1200"/>
              <a:buChar char="●"/>
            </a:pPr>
            <a:r>
              <a:rPr lang="en" sz="1200" u="sng">
                <a:hlinkClick r:id="rId11"/>
              </a:rPr>
              <a:t>Adorable senior couple sitting on a bench</a:t>
            </a:r>
            <a:endParaRPr sz="1200"/>
          </a:p>
          <a:p>
            <a:pPr indent="-304800" lvl="0" marL="457200" rtl="0" algn="l">
              <a:spcBef>
                <a:spcPts val="0"/>
              </a:spcBef>
              <a:spcAft>
                <a:spcPts val="0"/>
              </a:spcAft>
              <a:buClr>
                <a:schemeClr val="dk1"/>
              </a:buClr>
              <a:buSzPts val="1200"/>
              <a:buChar char="●"/>
            </a:pPr>
            <a:r>
              <a:rPr lang="en" sz="1200" u="sng">
                <a:hlinkClick r:id="rId12"/>
              </a:rPr>
              <a:t>High angle man with goats at farm</a:t>
            </a:r>
            <a:endParaRPr sz="1200"/>
          </a:p>
          <a:p>
            <a:pPr indent="-304800" lvl="0" marL="457200" rtl="0" algn="l">
              <a:spcBef>
                <a:spcPts val="0"/>
              </a:spcBef>
              <a:spcAft>
                <a:spcPts val="0"/>
              </a:spcAft>
              <a:buClr>
                <a:schemeClr val="dk1"/>
              </a:buClr>
              <a:buSzPts val="1200"/>
              <a:buChar char="●"/>
            </a:pPr>
            <a:r>
              <a:rPr lang="en" sz="1200" u="sng">
                <a:hlinkClick r:id="rId13"/>
              </a:rPr>
              <a:t>Rear view of woman with her daughter looking animals in the field</a:t>
            </a:r>
            <a:endParaRPr sz="1200"/>
          </a:p>
        </p:txBody>
      </p:sp>
      <p:sp>
        <p:nvSpPr>
          <p:cNvPr id="2072" name="Google Shape;2072;p73"/>
          <p:cNvSpPr txBox="1"/>
          <p:nvPr>
            <p:ph idx="2" type="body"/>
          </p:nvPr>
        </p:nvSpPr>
        <p:spPr>
          <a:xfrm>
            <a:off x="4583150" y="1152475"/>
            <a:ext cx="3852000" cy="3450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u="sng">
                <a:hlinkClick r:id="rId14"/>
              </a:rPr>
              <a:t>Father and son picking a plant together</a:t>
            </a:r>
            <a:endParaRPr sz="1200"/>
          </a:p>
          <a:p>
            <a:pPr indent="-304800" lvl="0" marL="457200" rtl="0" algn="l">
              <a:spcBef>
                <a:spcPts val="0"/>
              </a:spcBef>
              <a:spcAft>
                <a:spcPts val="0"/>
              </a:spcAft>
              <a:buClr>
                <a:schemeClr val="dk1"/>
              </a:buClr>
              <a:buSzPts val="1200"/>
              <a:buChar char="●"/>
            </a:pPr>
            <a:r>
              <a:rPr lang="en" sz="1200" u="sng">
                <a:hlinkClick r:id="rId15"/>
              </a:rPr>
              <a:t>Full shot kid and father sitting together</a:t>
            </a:r>
            <a:endParaRPr sz="1200"/>
          </a:p>
          <a:p>
            <a:pPr indent="-304800" lvl="0" marL="457200" rtl="0" algn="l">
              <a:spcBef>
                <a:spcPts val="0"/>
              </a:spcBef>
              <a:spcAft>
                <a:spcPts val="0"/>
              </a:spcAft>
              <a:buClr>
                <a:schemeClr val="dk1"/>
              </a:buClr>
              <a:buSzPts val="1200"/>
              <a:buChar char="●"/>
            </a:pPr>
            <a:r>
              <a:rPr lang="en" sz="1200" u="sng">
                <a:hlinkClick r:id="rId16"/>
              </a:rPr>
              <a:t>Full shot woman walking outdoors</a:t>
            </a:r>
            <a:endParaRPr sz="1200"/>
          </a:p>
          <a:p>
            <a:pPr indent="-304800" lvl="0" marL="457200" rtl="0" algn="l">
              <a:spcBef>
                <a:spcPts val="0"/>
              </a:spcBef>
              <a:spcAft>
                <a:spcPts val="0"/>
              </a:spcAft>
              <a:buClr>
                <a:schemeClr val="dk1"/>
              </a:buClr>
              <a:buSzPts val="1200"/>
              <a:buChar char="●"/>
            </a:pPr>
            <a:r>
              <a:rPr lang="en" sz="1200" u="sng">
                <a:hlinkClick r:id="rId17"/>
              </a:rPr>
              <a:t>Smiling woman carrying her daughter holding harvested olives in the bowl</a:t>
            </a:r>
            <a:endParaRPr sz="1200"/>
          </a:p>
          <a:p>
            <a:pPr indent="-304800" lvl="0" marL="457200" rtl="0" algn="l">
              <a:spcBef>
                <a:spcPts val="0"/>
              </a:spcBef>
              <a:spcAft>
                <a:spcPts val="0"/>
              </a:spcAft>
              <a:buClr>
                <a:schemeClr val="dk1"/>
              </a:buClr>
              <a:buSzPts val="1200"/>
              <a:buChar char="●"/>
            </a:pPr>
            <a:r>
              <a:rPr lang="en" sz="1200" u="sng">
                <a:hlinkClick r:id="rId18"/>
              </a:rPr>
              <a:t>Young woman giving mother and daughter a ride in wheelbarrow at field</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b="1" lang="en" sz="1600">
                <a:latin typeface="DM Serif Display"/>
                <a:ea typeface="DM Serif Display"/>
                <a:cs typeface="DM Serif Display"/>
                <a:sym typeface="DM Serif Display"/>
              </a:rPr>
              <a:t>Vectors</a:t>
            </a:r>
            <a:endParaRPr b="1" sz="1600">
              <a:latin typeface="DM Serif Display"/>
              <a:ea typeface="DM Serif Display"/>
              <a:cs typeface="DM Serif Display"/>
              <a:sym typeface="DM Serif Display"/>
            </a:endParaRPr>
          </a:p>
          <a:p>
            <a:pPr indent="-304800" lvl="0" marL="457200" rtl="0" algn="l">
              <a:spcBef>
                <a:spcPts val="0"/>
              </a:spcBef>
              <a:spcAft>
                <a:spcPts val="0"/>
              </a:spcAft>
              <a:buClr>
                <a:schemeClr val="dk1"/>
              </a:buClr>
              <a:buSzPts val="1200"/>
              <a:buChar char="●"/>
            </a:pPr>
            <a:r>
              <a:rPr lang="en" sz="1200" u="sng">
                <a:hlinkClick r:id="rId19"/>
              </a:rPr>
              <a:t>Nature landing page template design</a:t>
            </a:r>
            <a:endParaRPr sz="1200"/>
          </a:p>
          <a:p>
            <a:pPr indent="-304800" lvl="0" marL="457200" rtl="0" algn="l">
              <a:spcBef>
                <a:spcPts val="0"/>
              </a:spcBef>
              <a:spcAft>
                <a:spcPts val="0"/>
              </a:spcAft>
              <a:buClr>
                <a:schemeClr val="dk1"/>
              </a:buClr>
              <a:buSzPts val="1200"/>
              <a:buChar char="●"/>
            </a:pPr>
            <a:r>
              <a:rPr lang="en" sz="1200" u="sng">
                <a:hlinkClick r:id="rId20"/>
              </a:rPr>
              <a:t>Nature banner template design</a:t>
            </a:r>
            <a:endParaRPr sz="1200"/>
          </a:p>
          <a:p>
            <a:pPr indent="-304800" lvl="0" marL="457200" rtl="0" algn="l">
              <a:spcBef>
                <a:spcPts val="0"/>
              </a:spcBef>
              <a:spcAft>
                <a:spcPts val="0"/>
              </a:spcAft>
              <a:buClr>
                <a:schemeClr val="dk1"/>
              </a:buClr>
              <a:buSzPts val="1200"/>
              <a:buChar char="●"/>
            </a:pPr>
            <a:r>
              <a:rPr lang="en" sz="1200" u="sng">
                <a:hlinkClick r:id="rId21"/>
              </a:rPr>
              <a:t>Nature poster template design</a:t>
            </a: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76" name="Shape 2076"/>
        <p:cNvGrpSpPr/>
        <p:nvPr/>
      </p:nvGrpSpPr>
      <p:grpSpPr>
        <a:xfrm>
          <a:off x="0" y="0"/>
          <a:ext cx="0" cy="0"/>
          <a:chOff x="0" y="0"/>
          <a:chExt cx="0" cy="0"/>
        </a:xfrm>
      </p:grpSpPr>
      <p:sp>
        <p:nvSpPr>
          <p:cNvPr id="2077" name="Google Shape;2077;p7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2078" name="Google Shape;2078;p74"/>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l">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82" name="Shape 2082"/>
        <p:cNvGrpSpPr/>
        <p:nvPr/>
      </p:nvGrpSpPr>
      <p:grpSpPr>
        <a:xfrm>
          <a:off x="0" y="0"/>
          <a:ext cx="0" cy="0"/>
          <a:chOff x="0" y="0"/>
          <a:chExt cx="0" cy="0"/>
        </a:xfrm>
      </p:grpSpPr>
      <p:sp>
        <p:nvSpPr>
          <p:cNvPr id="2083" name="Google Shape;2083;p75"/>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l">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l">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2084" name="Google Shape;2084;p7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40"/>
          <p:cNvSpPr txBox="1"/>
          <p:nvPr>
            <p:ph type="title"/>
          </p:nvPr>
        </p:nvSpPr>
        <p:spPr>
          <a:xfrm>
            <a:off x="4142475" y="1537439"/>
            <a:ext cx="4281600" cy="104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1154" name="Google Shape;1154;p40"/>
          <p:cNvSpPr txBox="1"/>
          <p:nvPr>
            <p:ph idx="1" type="subTitle"/>
          </p:nvPr>
        </p:nvSpPr>
        <p:spPr>
          <a:xfrm>
            <a:off x="4142375" y="2670386"/>
            <a:ext cx="4281600" cy="74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This can be the part of the presentation where you introduce yourself, write your email…</a:t>
            </a:r>
            <a:endParaRPr/>
          </a:p>
        </p:txBody>
      </p:sp>
      <p:grpSp>
        <p:nvGrpSpPr>
          <p:cNvPr id="1155" name="Google Shape;1155;p40"/>
          <p:cNvGrpSpPr/>
          <p:nvPr/>
        </p:nvGrpSpPr>
        <p:grpSpPr>
          <a:xfrm>
            <a:off x="-130313" y="362722"/>
            <a:ext cx="4485840" cy="4480878"/>
            <a:chOff x="-130313" y="362722"/>
            <a:chExt cx="4485840" cy="4480878"/>
          </a:xfrm>
        </p:grpSpPr>
        <p:sp>
          <p:nvSpPr>
            <p:cNvPr id="1156" name="Google Shape;1156;p40"/>
            <p:cNvSpPr/>
            <p:nvPr/>
          </p:nvSpPr>
          <p:spPr>
            <a:xfrm flipH="1" rot="8084524">
              <a:off x="730272" y="815251"/>
              <a:ext cx="2764670" cy="3575820"/>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0"/>
            <p:cNvSpPr/>
            <p:nvPr/>
          </p:nvSpPr>
          <p:spPr>
            <a:xfrm flipH="1" rot="6455879">
              <a:off x="799834" y="862431"/>
              <a:ext cx="2765058" cy="3576181"/>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58" name="Google Shape;1158;p40"/>
          <p:cNvPicPr preferRelativeResize="0"/>
          <p:nvPr>
            <p:ph idx="2" type="pic"/>
          </p:nvPr>
        </p:nvPicPr>
        <p:blipFill rotWithShape="1">
          <a:blip r:embed="rId3">
            <a:alphaModFix/>
          </a:blip>
          <a:srcRect b="2997" l="35358" r="0" t="0"/>
          <a:stretch/>
        </p:blipFill>
        <p:spPr>
          <a:xfrm>
            <a:off x="891524" y="1153475"/>
            <a:ext cx="2764200" cy="2764200"/>
          </a:xfrm>
          <a:prstGeom prst="ellipse">
            <a:avLst/>
          </a:prstGeom>
        </p:spPr>
      </p:pic>
      <p:grpSp>
        <p:nvGrpSpPr>
          <p:cNvPr id="1159" name="Google Shape;1159;p40"/>
          <p:cNvGrpSpPr/>
          <p:nvPr/>
        </p:nvGrpSpPr>
        <p:grpSpPr>
          <a:xfrm>
            <a:off x="5757388" y="3561550"/>
            <a:ext cx="1051575" cy="1041825"/>
            <a:chOff x="572550" y="1147050"/>
            <a:chExt cx="1051575" cy="1041825"/>
          </a:xfrm>
        </p:grpSpPr>
        <p:sp>
          <p:nvSpPr>
            <p:cNvPr id="1160" name="Google Shape;1160;p40"/>
            <p:cNvSpPr/>
            <p:nvPr/>
          </p:nvSpPr>
          <p:spPr>
            <a:xfrm>
              <a:off x="1016925" y="1147050"/>
              <a:ext cx="372950" cy="504200"/>
            </a:xfrm>
            <a:custGeom>
              <a:rect b="b" l="l" r="r" t="t"/>
              <a:pathLst>
                <a:path extrusionOk="0" h="20168" w="14918">
                  <a:moveTo>
                    <a:pt x="10669" y="0"/>
                  </a:moveTo>
                  <a:cubicBezTo>
                    <a:pt x="7589" y="0"/>
                    <a:pt x="4564" y="1707"/>
                    <a:pt x="2709" y="4175"/>
                  </a:cubicBezTo>
                  <a:cubicBezTo>
                    <a:pt x="779" y="6642"/>
                    <a:pt x="0" y="9889"/>
                    <a:pt x="316" y="12988"/>
                  </a:cubicBezTo>
                  <a:cubicBezTo>
                    <a:pt x="464" y="14917"/>
                    <a:pt x="928" y="17014"/>
                    <a:pt x="1856" y="18628"/>
                  </a:cubicBezTo>
                  <a:cubicBezTo>
                    <a:pt x="2454" y="19764"/>
                    <a:pt x="3377" y="20168"/>
                    <a:pt x="4406" y="20168"/>
                  </a:cubicBezTo>
                  <a:cubicBezTo>
                    <a:pt x="5898" y="20168"/>
                    <a:pt x="7614" y="19320"/>
                    <a:pt x="8888" y="18628"/>
                  </a:cubicBezTo>
                  <a:cubicBezTo>
                    <a:pt x="11448" y="17237"/>
                    <a:pt x="13693" y="14992"/>
                    <a:pt x="14379" y="12060"/>
                  </a:cubicBezTo>
                  <a:cubicBezTo>
                    <a:pt x="14918" y="9963"/>
                    <a:pt x="14546" y="7737"/>
                    <a:pt x="13767" y="5715"/>
                  </a:cubicBezTo>
                  <a:cubicBezTo>
                    <a:pt x="12988" y="3711"/>
                    <a:pt x="11838" y="1855"/>
                    <a:pt x="106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0"/>
            <p:cNvSpPr/>
            <p:nvPr/>
          </p:nvSpPr>
          <p:spPr>
            <a:xfrm>
              <a:off x="1092525" y="1556800"/>
              <a:ext cx="531600" cy="325600"/>
            </a:xfrm>
            <a:custGeom>
              <a:rect b="b" l="l" r="r" t="t"/>
              <a:pathLst>
                <a:path extrusionOk="0" h="13024" w="21264">
                  <a:moveTo>
                    <a:pt x="6336" y="1"/>
                  </a:moveTo>
                  <a:cubicBezTo>
                    <a:pt x="5817" y="1"/>
                    <a:pt x="5299" y="48"/>
                    <a:pt x="4787" y="160"/>
                  </a:cubicBezTo>
                  <a:cubicBezTo>
                    <a:pt x="3247" y="457"/>
                    <a:pt x="1392" y="1552"/>
                    <a:pt x="761" y="3092"/>
                  </a:cubicBezTo>
                  <a:cubicBezTo>
                    <a:pt x="0" y="4706"/>
                    <a:pt x="854" y="6877"/>
                    <a:pt x="1782" y="8194"/>
                  </a:cubicBezTo>
                  <a:cubicBezTo>
                    <a:pt x="3396" y="10587"/>
                    <a:pt x="5956" y="12294"/>
                    <a:pt x="8739" y="12832"/>
                  </a:cubicBezTo>
                  <a:cubicBezTo>
                    <a:pt x="9404" y="12961"/>
                    <a:pt x="10082" y="13024"/>
                    <a:pt x="10760" y="13024"/>
                  </a:cubicBezTo>
                  <a:cubicBezTo>
                    <a:pt x="12920" y="13024"/>
                    <a:pt x="15082" y="12386"/>
                    <a:pt x="16847" y="11200"/>
                  </a:cubicBezTo>
                  <a:cubicBezTo>
                    <a:pt x="18703" y="9975"/>
                    <a:pt x="20094" y="8268"/>
                    <a:pt x="21263" y="6413"/>
                  </a:cubicBezTo>
                  <a:cubicBezTo>
                    <a:pt x="18016" y="3704"/>
                    <a:pt x="14139" y="1774"/>
                    <a:pt x="10131" y="624"/>
                  </a:cubicBezTo>
                  <a:cubicBezTo>
                    <a:pt x="8914" y="293"/>
                    <a:pt x="7623" y="1"/>
                    <a:pt x="63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0"/>
            <p:cNvSpPr/>
            <p:nvPr/>
          </p:nvSpPr>
          <p:spPr>
            <a:xfrm>
              <a:off x="690375" y="1330775"/>
              <a:ext cx="396150" cy="352200"/>
            </a:xfrm>
            <a:custGeom>
              <a:rect b="b" l="l" r="r" t="t"/>
              <a:pathLst>
                <a:path extrusionOk="0" h="14088" w="15846">
                  <a:moveTo>
                    <a:pt x="3071" y="1"/>
                  </a:moveTo>
                  <a:cubicBezTo>
                    <a:pt x="2040" y="1"/>
                    <a:pt x="1006" y="128"/>
                    <a:pt x="0" y="388"/>
                  </a:cubicBezTo>
                  <a:cubicBezTo>
                    <a:pt x="705" y="4396"/>
                    <a:pt x="1540" y="8737"/>
                    <a:pt x="4490" y="11428"/>
                  </a:cubicBezTo>
                  <a:cubicBezTo>
                    <a:pt x="6144" y="12905"/>
                    <a:pt x="8739" y="14088"/>
                    <a:pt x="11133" y="14088"/>
                  </a:cubicBezTo>
                  <a:cubicBezTo>
                    <a:pt x="11746" y="14088"/>
                    <a:pt x="12346" y="14010"/>
                    <a:pt x="12914" y="13840"/>
                  </a:cubicBezTo>
                  <a:cubicBezTo>
                    <a:pt x="15845" y="12912"/>
                    <a:pt x="15307" y="9813"/>
                    <a:pt x="14379" y="7568"/>
                  </a:cubicBezTo>
                  <a:cubicBezTo>
                    <a:pt x="13693" y="5861"/>
                    <a:pt x="12673" y="4321"/>
                    <a:pt x="11281" y="3171"/>
                  </a:cubicBezTo>
                  <a:cubicBezTo>
                    <a:pt x="9095" y="1096"/>
                    <a:pt x="6095" y="1"/>
                    <a:pt x="30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0"/>
            <p:cNvSpPr/>
            <p:nvPr/>
          </p:nvSpPr>
          <p:spPr>
            <a:xfrm>
              <a:off x="572550" y="1621850"/>
              <a:ext cx="481025" cy="313300"/>
            </a:xfrm>
            <a:custGeom>
              <a:rect b="b" l="l" r="r" t="t"/>
              <a:pathLst>
                <a:path extrusionOk="0" h="12532" w="19241">
                  <a:moveTo>
                    <a:pt x="13362" y="0"/>
                  </a:moveTo>
                  <a:cubicBezTo>
                    <a:pt x="13031" y="0"/>
                    <a:pt x="12702" y="9"/>
                    <a:pt x="12376" y="26"/>
                  </a:cubicBezTo>
                  <a:cubicBezTo>
                    <a:pt x="10669" y="100"/>
                    <a:pt x="8962" y="564"/>
                    <a:pt x="7422" y="1269"/>
                  </a:cubicBezTo>
                  <a:cubicBezTo>
                    <a:pt x="3860" y="2957"/>
                    <a:pt x="1002" y="6278"/>
                    <a:pt x="0" y="10156"/>
                  </a:cubicBezTo>
                  <a:cubicBezTo>
                    <a:pt x="1615" y="11232"/>
                    <a:pt x="3470" y="12012"/>
                    <a:pt x="5418" y="12308"/>
                  </a:cubicBezTo>
                  <a:cubicBezTo>
                    <a:pt x="6200" y="12457"/>
                    <a:pt x="6999" y="12531"/>
                    <a:pt x="7798" y="12531"/>
                  </a:cubicBezTo>
                  <a:cubicBezTo>
                    <a:pt x="10395" y="12531"/>
                    <a:pt x="12992" y="11745"/>
                    <a:pt x="14992" y="10156"/>
                  </a:cubicBezTo>
                  <a:cubicBezTo>
                    <a:pt x="17237" y="8375"/>
                    <a:pt x="18703" y="5740"/>
                    <a:pt x="19018" y="2957"/>
                  </a:cubicBezTo>
                  <a:cubicBezTo>
                    <a:pt x="19092" y="2419"/>
                    <a:pt x="19241" y="1566"/>
                    <a:pt x="18944" y="1176"/>
                  </a:cubicBezTo>
                  <a:cubicBezTo>
                    <a:pt x="18554" y="712"/>
                    <a:pt x="17311" y="564"/>
                    <a:pt x="16847" y="415"/>
                  </a:cubicBezTo>
                  <a:cubicBezTo>
                    <a:pt x="15707" y="112"/>
                    <a:pt x="14522" y="0"/>
                    <a:pt x="133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0"/>
            <p:cNvSpPr/>
            <p:nvPr/>
          </p:nvSpPr>
          <p:spPr>
            <a:xfrm>
              <a:off x="982125" y="1692800"/>
              <a:ext cx="353950" cy="496075"/>
            </a:xfrm>
            <a:custGeom>
              <a:rect b="b" l="l" r="r" t="t"/>
              <a:pathLst>
                <a:path extrusionOk="0" h="19843" w="14158">
                  <a:moveTo>
                    <a:pt x="5721" y="0"/>
                  </a:moveTo>
                  <a:cubicBezTo>
                    <a:pt x="5153" y="0"/>
                    <a:pt x="4584" y="63"/>
                    <a:pt x="4027" y="194"/>
                  </a:cubicBezTo>
                  <a:cubicBezTo>
                    <a:pt x="1318" y="899"/>
                    <a:pt x="75" y="4758"/>
                    <a:pt x="75" y="7151"/>
                  </a:cubicBezTo>
                  <a:cubicBezTo>
                    <a:pt x="1" y="9860"/>
                    <a:pt x="1095" y="12421"/>
                    <a:pt x="2709" y="14499"/>
                  </a:cubicBezTo>
                  <a:cubicBezTo>
                    <a:pt x="4342" y="16669"/>
                    <a:pt x="6420" y="18376"/>
                    <a:pt x="8665" y="19842"/>
                  </a:cubicBezTo>
                  <a:cubicBezTo>
                    <a:pt x="10521" y="17597"/>
                    <a:pt x="12302" y="15129"/>
                    <a:pt x="13230" y="12346"/>
                  </a:cubicBezTo>
                  <a:cubicBezTo>
                    <a:pt x="14157" y="9563"/>
                    <a:pt x="14157" y="6316"/>
                    <a:pt x="12599" y="3830"/>
                  </a:cubicBezTo>
                  <a:cubicBezTo>
                    <a:pt x="11200" y="1463"/>
                    <a:pt x="8465" y="0"/>
                    <a:pt x="57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0"/>
            <p:cNvSpPr/>
            <p:nvPr/>
          </p:nvSpPr>
          <p:spPr>
            <a:xfrm>
              <a:off x="1049850" y="1185550"/>
              <a:ext cx="106250" cy="435100"/>
            </a:xfrm>
            <a:custGeom>
              <a:rect b="b" l="l" r="r" t="t"/>
              <a:pathLst>
                <a:path extrusionOk="0" h="17404" w="4250">
                  <a:moveTo>
                    <a:pt x="4249" y="0"/>
                  </a:moveTo>
                  <a:lnTo>
                    <a:pt x="3563" y="464"/>
                  </a:lnTo>
                  <a:cubicBezTo>
                    <a:pt x="1077" y="5028"/>
                    <a:pt x="0" y="10372"/>
                    <a:pt x="706" y="15622"/>
                  </a:cubicBezTo>
                  <a:lnTo>
                    <a:pt x="706" y="15938"/>
                  </a:lnTo>
                  <a:cubicBezTo>
                    <a:pt x="780" y="16309"/>
                    <a:pt x="854" y="16773"/>
                    <a:pt x="928" y="17237"/>
                  </a:cubicBezTo>
                  <a:cubicBezTo>
                    <a:pt x="928" y="17329"/>
                    <a:pt x="1002" y="17404"/>
                    <a:pt x="1077" y="17404"/>
                  </a:cubicBezTo>
                  <a:lnTo>
                    <a:pt x="1169" y="17404"/>
                  </a:lnTo>
                  <a:cubicBezTo>
                    <a:pt x="1244" y="17404"/>
                    <a:pt x="1318" y="17329"/>
                    <a:pt x="1318" y="17162"/>
                  </a:cubicBezTo>
                  <a:cubicBezTo>
                    <a:pt x="149" y="11299"/>
                    <a:pt x="1244" y="5102"/>
                    <a:pt x="42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0"/>
            <p:cNvSpPr/>
            <p:nvPr/>
          </p:nvSpPr>
          <p:spPr>
            <a:xfrm>
              <a:off x="1067475" y="1576100"/>
              <a:ext cx="25" cy="7900"/>
            </a:xfrm>
            <a:custGeom>
              <a:rect b="b" l="l" r="r" t="t"/>
              <a:pathLst>
                <a:path extrusionOk="0" h="316" w="1">
                  <a:moveTo>
                    <a:pt x="1" y="0"/>
                  </a:moveTo>
                  <a:lnTo>
                    <a:pt x="1" y="31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0"/>
            <p:cNvSpPr/>
            <p:nvPr/>
          </p:nvSpPr>
          <p:spPr>
            <a:xfrm>
              <a:off x="1074900" y="1150750"/>
              <a:ext cx="168400" cy="460150"/>
            </a:xfrm>
            <a:custGeom>
              <a:rect b="b" l="l" r="r" t="t"/>
              <a:pathLst>
                <a:path extrusionOk="0" h="18406" w="6736">
                  <a:moveTo>
                    <a:pt x="6735" y="0"/>
                  </a:moveTo>
                  <a:cubicBezTo>
                    <a:pt x="6569" y="0"/>
                    <a:pt x="6420" y="75"/>
                    <a:pt x="6197" y="75"/>
                  </a:cubicBezTo>
                  <a:cubicBezTo>
                    <a:pt x="4639" y="2561"/>
                    <a:pt x="3173" y="4880"/>
                    <a:pt x="2171" y="7348"/>
                  </a:cubicBezTo>
                  <a:cubicBezTo>
                    <a:pt x="538" y="11207"/>
                    <a:pt x="0" y="14918"/>
                    <a:pt x="631" y="18257"/>
                  </a:cubicBezTo>
                  <a:cubicBezTo>
                    <a:pt x="631" y="18332"/>
                    <a:pt x="705" y="18406"/>
                    <a:pt x="780" y="18406"/>
                  </a:cubicBezTo>
                  <a:lnTo>
                    <a:pt x="854" y="18406"/>
                  </a:lnTo>
                  <a:cubicBezTo>
                    <a:pt x="928" y="18406"/>
                    <a:pt x="1002" y="18332"/>
                    <a:pt x="1002" y="18165"/>
                  </a:cubicBezTo>
                  <a:cubicBezTo>
                    <a:pt x="390" y="14918"/>
                    <a:pt x="928" y="11300"/>
                    <a:pt x="2487" y="7496"/>
                  </a:cubicBezTo>
                  <a:cubicBezTo>
                    <a:pt x="3563" y="4880"/>
                    <a:pt x="5029" y="2487"/>
                    <a:pt x="6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0"/>
            <p:cNvSpPr/>
            <p:nvPr/>
          </p:nvSpPr>
          <p:spPr>
            <a:xfrm>
              <a:off x="1171850" y="1206875"/>
              <a:ext cx="206425" cy="367400"/>
            </a:xfrm>
            <a:custGeom>
              <a:rect b="b" l="l" r="r" t="t"/>
              <a:pathLst>
                <a:path extrusionOk="0" h="14696" w="8257">
                  <a:moveTo>
                    <a:pt x="8182" y="5251"/>
                  </a:moveTo>
                  <a:cubicBezTo>
                    <a:pt x="6717" y="8498"/>
                    <a:pt x="4713" y="11522"/>
                    <a:pt x="2152" y="14064"/>
                  </a:cubicBezTo>
                  <a:cubicBezTo>
                    <a:pt x="2394" y="13990"/>
                    <a:pt x="2542" y="13990"/>
                    <a:pt x="2783" y="13990"/>
                  </a:cubicBezTo>
                  <a:cubicBezTo>
                    <a:pt x="5010" y="11597"/>
                    <a:pt x="6865" y="8888"/>
                    <a:pt x="8257" y="5882"/>
                  </a:cubicBezTo>
                  <a:cubicBezTo>
                    <a:pt x="8257" y="5641"/>
                    <a:pt x="8182" y="5492"/>
                    <a:pt x="8182" y="5251"/>
                  </a:cubicBezTo>
                  <a:close/>
                  <a:moveTo>
                    <a:pt x="5937" y="0"/>
                  </a:moveTo>
                  <a:cubicBezTo>
                    <a:pt x="4936" y="5251"/>
                    <a:pt x="2857" y="10205"/>
                    <a:pt x="0" y="14695"/>
                  </a:cubicBezTo>
                  <a:cubicBezTo>
                    <a:pt x="223" y="14621"/>
                    <a:pt x="371" y="14528"/>
                    <a:pt x="612" y="14454"/>
                  </a:cubicBezTo>
                  <a:cubicBezTo>
                    <a:pt x="3247" y="10131"/>
                    <a:pt x="5177" y="5418"/>
                    <a:pt x="6253" y="539"/>
                  </a:cubicBezTo>
                  <a:cubicBezTo>
                    <a:pt x="6179" y="316"/>
                    <a:pt x="6104" y="149"/>
                    <a:pt x="5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0"/>
            <p:cNvSpPr/>
            <p:nvPr/>
          </p:nvSpPr>
          <p:spPr>
            <a:xfrm>
              <a:off x="1137050" y="1556625"/>
              <a:ext cx="104400" cy="73775"/>
            </a:xfrm>
            <a:custGeom>
              <a:rect b="b" l="l" r="r" t="t"/>
              <a:pathLst>
                <a:path extrusionOk="0" h="2951" w="4176">
                  <a:moveTo>
                    <a:pt x="4175" y="0"/>
                  </a:moveTo>
                  <a:cubicBezTo>
                    <a:pt x="3934" y="0"/>
                    <a:pt x="3786" y="0"/>
                    <a:pt x="3544" y="74"/>
                  </a:cubicBezTo>
                  <a:cubicBezTo>
                    <a:pt x="2617" y="1002"/>
                    <a:pt x="1541" y="1930"/>
                    <a:pt x="372" y="2783"/>
                  </a:cubicBezTo>
                  <a:cubicBezTo>
                    <a:pt x="1003" y="2022"/>
                    <a:pt x="1466" y="1243"/>
                    <a:pt x="2004" y="464"/>
                  </a:cubicBezTo>
                  <a:lnTo>
                    <a:pt x="2004" y="464"/>
                  </a:lnTo>
                  <a:cubicBezTo>
                    <a:pt x="1763" y="538"/>
                    <a:pt x="1615" y="631"/>
                    <a:pt x="1392" y="705"/>
                  </a:cubicBezTo>
                  <a:cubicBezTo>
                    <a:pt x="1003" y="1392"/>
                    <a:pt x="539" y="2022"/>
                    <a:pt x="75" y="2635"/>
                  </a:cubicBezTo>
                  <a:cubicBezTo>
                    <a:pt x="1" y="2709"/>
                    <a:pt x="75" y="2783"/>
                    <a:pt x="149" y="2857"/>
                  </a:cubicBezTo>
                  <a:lnTo>
                    <a:pt x="297" y="2857"/>
                  </a:lnTo>
                  <a:lnTo>
                    <a:pt x="297" y="2950"/>
                  </a:lnTo>
                  <a:cubicBezTo>
                    <a:pt x="836" y="2561"/>
                    <a:pt x="1392" y="2245"/>
                    <a:pt x="2004" y="2022"/>
                  </a:cubicBezTo>
                  <a:cubicBezTo>
                    <a:pt x="2784" y="1392"/>
                    <a:pt x="3470" y="705"/>
                    <a:pt x="4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0"/>
            <p:cNvSpPr/>
            <p:nvPr/>
          </p:nvSpPr>
          <p:spPr>
            <a:xfrm>
              <a:off x="1109675" y="1147050"/>
              <a:ext cx="173975" cy="485200"/>
            </a:xfrm>
            <a:custGeom>
              <a:rect b="b" l="l" r="r" t="t"/>
              <a:pathLst>
                <a:path extrusionOk="0" h="19408" w="6959">
                  <a:moveTo>
                    <a:pt x="6569" y="0"/>
                  </a:moveTo>
                  <a:cubicBezTo>
                    <a:pt x="4955" y="3470"/>
                    <a:pt x="3879" y="7106"/>
                    <a:pt x="2710" y="10669"/>
                  </a:cubicBezTo>
                  <a:lnTo>
                    <a:pt x="75" y="19240"/>
                  </a:lnTo>
                  <a:cubicBezTo>
                    <a:pt x="1" y="19333"/>
                    <a:pt x="75" y="19407"/>
                    <a:pt x="75" y="19407"/>
                  </a:cubicBezTo>
                  <a:cubicBezTo>
                    <a:pt x="242" y="19092"/>
                    <a:pt x="465" y="18777"/>
                    <a:pt x="706" y="18480"/>
                  </a:cubicBezTo>
                  <a:lnTo>
                    <a:pt x="3099" y="10817"/>
                  </a:lnTo>
                  <a:cubicBezTo>
                    <a:pt x="4176" y="7180"/>
                    <a:pt x="5344" y="3470"/>
                    <a:pt x="69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0"/>
            <p:cNvSpPr/>
            <p:nvPr/>
          </p:nvSpPr>
          <p:spPr>
            <a:xfrm>
              <a:off x="1111550" y="1609025"/>
              <a:ext cx="15775" cy="26925"/>
            </a:xfrm>
            <a:custGeom>
              <a:rect b="b" l="l" r="r" t="t"/>
              <a:pathLst>
                <a:path extrusionOk="0" h="1077" w="631">
                  <a:moveTo>
                    <a:pt x="631" y="1"/>
                  </a:moveTo>
                  <a:lnTo>
                    <a:pt x="631" y="1"/>
                  </a:lnTo>
                  <a:cubicBezTo>
                    <a:pt x="390" y="298"/>
                    <a:pt x="167" y="613"/>
                    <a:pt x="0" y="928"/>
                  </a:cubicBezTo>
                  <a:cubicBezTo>
                    <a:pt x="0" y="1003"/>
                    <a:pt x="0" y="1003"/>
                    <a:pt x="93" y="1003"/>
                  </a:cubicBezTo>
                  <a:lnTo>
                    <a:pt x="167" y="1077"/>
                  </a:lnTo>
                  <a:cubicBezTo>
                    <a:pt x="241" y="1077"/>
                    <a:pt x="316" y="1003"/>
                    <a:pt x="316" y="928"/>
                  </a:cubicBezTo>
                  <a:lnTo>
                    <a:pt x="6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0"/>
            <p:cNvSpPr/>
            <p:nvPr/>
          </p:nvSpPr>
          <p:spPr>
            <a:xfrm>
              <a:off x="1146325" y="1670725"/>
              <a:ext cx="456450" cy="102525"/>
            </a:xfrm>
            <a:custGeom>
              <a:rect b="b" l="l" r="r" t="t"/>
              <a:pathLst>
                <a:path extrusionOk="0" h="4101" w="18258">
                  <a:moveTo>
                    <a:pt x="242" y="0"/>
                  </a:moveTo>
                  <a:cubicBezTo>
                    <a:pt x="168" y="0"/>
                    <a:pt x="93" y="75"/>
                    <a:pt x="93" y="75"/>
                  </a:cubicBezTo>
                  <a:cubicBezTo>
                    <a:pt x="1" y="149"/>
                    <a:pt x="1" y="316"/>
                    <a:pt x="93" y="390"/>
                  </a:cubicBezTo>
                  <a:cubicBezTo>
                    <a:pt x="390" y="613"/>
                    <a:pt x="706" y="854"/>
                    <a:pt x="1021" y="1077"/>
                  </a:cubicBezTo>
                  <a:cubicBezTo>
                    <a:pt x="1485" y="1243"/>
                    <a:pt x="1949" y="1392"/>
                    <a:pt x="2320" y="1540"/>
                  </a:cubicBezTo>
                  <a:cubicBezTo>
                    <a:pt x="1633" y="1169"/>
                    <a:pt x="928" y="613"/>
                    <a:pt x="316" y="75"/>
                  </a:cubicBezTo>
                  <a:lnTo>
                    <a:pt x="242" y="0"/>
                  </a:lnTo>
                  <a:close/>
                  <a:moveTo>
                    <a:pt x="3563" y="2171"/>
                  </a:moveTo>
                  <a:cubicBezTo>
                    <a:pt x="3953" y="2394"/>
                    <a:pt x="4342" y="2709"/>
                    <a:pt x="4639" y="3025"/>
                  </a:cubicBezTo>
                  <a:cubicBezTo>
                    <a:pt x="6495" y="3711"/>
                    <a:pt x="8276" y="3952"/>
                    <a:pt x="9742" y="4027"/>
                  </a:cubicBezTo>
                  <a:cubicBezTo>
                    <a:pt x="10298" y="4101"/>
                    <a:pt x="10910" y="4101"/>
                    <a:pt x="11449" y="4101"/>
                  </a:cubicBezTo>
                  <a:cubicBezTo>
                    <a:pt x="13619" y="4101"/>
                    <a:pt x="15864" y="3860"/>
                    <a:pt x="17942" y="3489"/>
                  </a:cubicBezTo>
                  <a:cubicBezTo>
                    <a:pt x="18091" y="3322"/>
                    <a:pt x="18184" y="3247"/>
                    <a:pt x="18258" y="3099"/>
                  </a:cubicBezTo>
                  <a:lnTo>
                    <a:pt x="18258" y="3099"/>
                  </a:lnTo>
                  <a:cubicBezTo>
                    <a:pt x="16013" y="3489"/>
                    <a:pt x="13694" y="3711"/>
                    <a:pt x="11449" y="3711"/>
                  </a:cubicBezTo>
                  <a:lnTo>
                    <a:pt x="9834" y="3711"/>
                  </a:lnTo>
                  <a:cubicBezTo>
                    <a:pt x="8053" y="3563"/>
                    <a:pt x="5734" y="3173"/>
                    <a:pt x="3563" y="217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0"/>
            <p:cNvSpPr/>
            <p:nvPr/>
          </p:nvSpPr>
          <p:spPr>
            <a:xfrm>
              <a:off x="1171850" y="1697625"/>
              <a:ext cx="90475" cy="48725"/>
            </a:xfrm>
            <a:custGeom>
              <a:rect b="b" l="l" r="r" t="t"/>
              <a:pathLst>
                <a:path extrusionOk="0" h="1949" w="3619">
                  <a:moveTo>
                    <a:pt x="0" y="1"/>
                  </a:moveTo>
                  <a:cubicBezTo>
                    <a:pt x="1002" y="780"/>
                    <a:pt x="2152" y="1392"/>
                    <a:pt x="3247" y="1782"/>
                  </a:cubicBezTo>
                  <a:cubicBezTo>
                    <a:pt x="3396" y="1856"/>
                    <a:pt x="3544" y="1949"/>
                    <a:pt x="3618" y="1949"/>
                  </a:cubicBezTo>
                  <a:cubicBezTo>
                    <a:pt x="3321" y="1633"/>
                    <a:pt x="2932" y="1318"/>
                    <a:pt x="2542" y="1095"/>
                  </a:cubicBezTo>
                  <a:cubicBezTo>
                    <a:pt x="2078" y="928"/>
                    <a:pt x="1689" y="706"/>
                    <a:pt x="1299" y="464"/>
                  </a:cubicBezTo>
                  <a:cubicBezTo>
                    <a:pt x="928" y="316"/>
                    <a:pt x="464" y="16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0"/>
            <p:cNvSpPr/>
            <p:nvPr/>
          </p:nvSpPr>
          <p:spPr>
            <a:xfrm>
              <a:off x="1142625" y="1620625"/>
              <a:ext cx="444400" cy="67750"/>
            </a:xfrm>
            <a:custGeom>
              <a:rect b="b" l="l" r="r" t="t"/>
              <a:pathLst>
                <a:path extrusionOk="0" h="2710" w="17776">
                  <a:moveTo>
                    <a:pt x="3488" y="1"/>
                  </a:moveTo>
                  <a:cubicBezTo>
                    <a:pt x="2171" y="1"/>
                    <a:pt x="1002" y="297"/>
                    <a:pt x="74" y="854"/>
                  </a:cubicBezTo>
                  <a:cubicBezTo>
                    <a:pt x="0" y="854"/>
                    <a:pt x="0" y="1002"/>
                    <a:pt x="0" y="1077"/>
                  </a:cubicBezTo>
                  <a:cubicBezTo>
                    <a:pt x="74" y="1077"/>
                    <a:pt x="74" y="1151"/>
                    <a:pt x="149" y="1151"/>
                  </a:cubicBezTo>
                  <a:lnTo>
                    <a:pt x="316" y="1151"/>
                  </a:lnTo>
                  <a:cubicBezTo>
                    <a:pt x="1169" y="613"/>
                    <a:pt x="2245" y="390"/>
                    <a:pt x="3488" y="390"/>
                  </a:cubicBezTo>
                  <a:cubicBezTo>
                    <a:pt x="4639" y="390"/>
                    <a:pt x="5808" y="613"/>
                    <a:pt x="6884" y="761"/>
                  </a:cubicBezTo>
                  <a:lnTo>
                    <a:pt x="17775" y="2709"/>
                  </a:lnTo>
                  <a:cubicBezTo>
                    <a:pt x="17552" y="2542"/>
                    <a:pt x="17311" y="2394"/>
                    <a:pt x="17014" y="2246"/>
                  </a:cubicBezTo>
                  <a:lnTo>
                    <a:pt x="6958" y="390"/>
                  </a:lnTo>
                  <a:cubicBezTo>
                    <a:pt x="5882" y="223"/>
                    <a:pt x="4639" y="1"/>
                    <a:pt x="3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0"/>
            <p:cNvSpPr/>
            <p:nvPr/>
          </p:nvSpPr>
          <p:spPr>
            <a:xfrm>
              <a:off x="1131025" y="1686025"/>
              <a:ext cx="374825" cy="166550"/>
            </a:xfrm>
            <a:custGeom>
              <a:rect b="b" l="l" r="r" t="t"/>
              <a:pathLst>
                <a:path extrusionOk="0" h="6662" w="14993">
                  <a:moveTo>
                    <a:pt x="75" y="1"/>
                  </a:moveTo>
                  <a:cubicBezTo>
                    <a:pt x="0" y="93"/>
                    <a:pt x="0" y="242"/>
                    <a:pt x="75" y="316"/>
                  </a:cubicBezTo>
                  <a:lnTo>
                    <a:pt x="705" y="316"/>
                  </a:lnTo>
                  <a:cubicBezTo>
                    <a:pt x="538" y="242"/>
                    <a:pt x="390" y="93"/>
                    <a:pt x="316" y="1"/>
                  </a:cubicBezTo>
                  <a:close/>
                  <a:moveTo>
                    <a:pt x="7032" y="4732"/>
                  </a:moveTo>
                  <a:cubicBezTo>
                    <a:pt x="7107" y="4880"/>
                    <a:pt x="7199" y="5029"/>
                    <a:pt x="7274" y="5270"/>
                  </a:cubicBezTo>
                  <a:cubicBezTo>
                    <a:pt x="7570" y="5344"/>
                    <a:pt x="7886" y="5493"/>
                    <a:pt x="8276" y="5660"/>
                  </a:cubicBezTo>
                  <a:cubicBezTo>
                    <a:pt x="8350" y="5660"/>
                    <a:pt x="8424" y="5734"/>
                    <a:pt x="8498" y="5734"/>
                  </a:cubicBezTo>
                  <a:cubicBezTo>
                    <a:pt x="10205" y="6346"/>
                    <a:pt x="11912" y="6662"/>
                    <a:pt x="13601" y="6662"/>
                  </a:cubicBezTo>
                  <a:lnTo>
                    <a:pt x="14231" y="6662"/>
                  </a:lnTo>
                  <a:cubicBezTo>
                    <a:pt x="14528" y="6495"/>
                    <a:pt x="14769" y="6346"/>
                    <a:pt x="14992" y="6198"/>
                  </a:cubicBezTo>
                  <a:lnTo>
                    <a:pt x="14992" y="6198"/>
                  </a:lnTo>
                  <a:cubicBezTo>
                    <a:pt x="14528" y="6272"/>
                    <a:pt x="14064" y="6346"/>
                    <a:pt x="13601" y="6346"/>
                  </a:cubicBezTo>
                  <a:cubicBezTo>
                    <a:pt x="11986" y="6346"/>
                    <a:pt x="10279" y="6031"/>
                    <a:pt x="8591" y="5418"/>
                  </a:cubicBezTo>
                  <a:cubicBezTo>
                    <a:pt x="8034" y="5196"/>
                    <a:pt x="7496" y="4955"/>
                    <a:pt x="7032" y="47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0"/>
            <p:cNvSpPr/>
            <p:nvPr/>
          </p:nvSpPr>
          <p:spPr>
            <a:xfrm>
              <a:off x="1132875" y="1693925"/>
              <a:ext cx="180000" cy="123850"/>
            </a:xfrm>
            <a:custGeom>
              <a:rect b="b" l="l" r="r" t="t"/>
              <a:pathLst>
                <a:path extrusionOk="0" h="4954" w="7200">
                  <a:moveTo>
                    <a:pt x="1" y="0"/>
                  </a:moveTo>
                  <a:cubicBezTo>
                    <a:pt x="75" y="0"/>
                    <a:pt x="75" y="74"/>
                    <a:pt x="168" y="149"/>
                  </a:cubicBezTo>
                  <a:lnTo>
                    <a:pt x="390" y="149"/>
                  </a:lnTo>
                  <a:cubicBezTo>
                    <a:pt x="631" y="390"/>
                    <a:pt x="780" y="612"/>
                    <a:pt x="1003" y="854"/>
                  </a:cubicBezTo>
                  <a:cubicBezTo>
                    <a:pt x="2710" y="2245"/>
                    <a:pt x="4806" y="3785"/>
                    <a:pt x="7200" y="4954"/>
                  </a:cubicBezTo>
                  <a:cubicBezTo>
                    <a:pt x="7125" y="4713"/>
                    <a:pt x="7033" y="4564"/>
                    <a:pt x="6958" y="4416"/>
                  </a:cubicBezTo>
                  <a:cubicBezTo>
                    <a:pt x="4491" y="3173"/>
                    <a:pt x="2320" y="1466"/>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0"/>
            <p:cNvSpPr/>
            <p:nvPr/>
          </p:nvSpPr>
          <p:spPr>
            <a:xfrm>
              <a:off x="1140775" y="1577950"/>
              <a:ext cx="270450" cy="59875"/>
            </a:xfrm>
            <a:custGeom>
              <a:rect b="b" l="l" r="r" t="t"/>
              <a:pathLst>
                <a:path extrusionOk="0" h="2395" w="10818">
                  <a:moveTo>
                    <a:pt x="7644" y="1"/>
                  </a:moveTo>
                  <a:cubicBezTo>
                    <a:pt x="5566" y="1"/>
                    <a:pt x="3562" y="390"/>
                    <a:pt x="1855" y="1169"/>
                  </a:cubicBezTo>
                  <a:cubicBezTo>
                    <a:pt x="1392" y="1541"/>
                    <a:pt x="928" y="1930"/>
                    <a:pt x="464" y="2246"/>
                  </a:cubicBezTo>
                  <a:cubicBezTo>
                    <a:pt x="390" y="2320"/>
                    <a:pt x="390" y="2320"/>
                    <a:pt x="315" y="2320"/>
                  </a:cubicBezTo>
                  <a:lnTo>
                    <a:pt x="223" y="2320"/>
                  </a:lnTo>
                  <a:lnTo>
                    <a:pt x="148" y="2246"/>
                  </a:lnTo>
                  <a:lnTo>
                    <a:pt x="148" y="2097"/>
                  </a:lnTo>
                  <a:cubicBezTo>
                    <a:pt x="74" y="2171"/>
                    <a:pt x="0" y="2246"/>
                    <a:pt x="74" y="2320"/>
                  </a:cubicBezTo>
                  <a:cubicBezTo>
                    <a:pt x="74" y="2394"/>
                    <a:pt x="148" y="2394"/>
                    <a:pt x="148" y="2394"/>
                  </a:cubicBezTo>
                  <a:lnTo>
                    <a:pt x="390" y="2394"/>
                  </a:lnTo>
                  <a:cubicBezTo>
                    <a:pt x="2319" y="1077"/>
                    <a:pt x="4861" y="390"/>
                    <a:pt x="7644" y="390"/>
                  </a:cubicBezTo>
                  <a:lnTo>
                    <a:pt x="8887" y="390"/>
                  </a:lnTo>
                  <a:cubicBezTo>
                    <a:pt x="9592" y="464"/>
                    <a:pt x="10205" y="539"/>
                    <a:pt x="10817" y="613"/>
                  </a:cubicBezTo>
                  <a:cubicBezTo>
                    <a:pt x="10279" y="464"/>
                    <a:pt x="9741" y="242"/>
                    <a:pt x="9203" y="75"/>
                  </a:cubicBezTo>
                  <a:cubicBezTo>
                    <a:pt x="9129" y="75"/>
                    <a:pt x="9036" y="75"/>
                    <a:pt x="8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0"/>
            <p:cNvSpPr/>
            <p:nvPr/>
          </p:nvSpPr>
          <p:spPr>
            <a:xfrm>
              <a:off x="1144475" y="1607175"/>
              <a:ext cx="42700" cy="28775"/>
            </a:xfrm>
            <a:custGeom>
              <a:rect b="b" l="l" r="r" t="t"/>
              <a:pathLst>
                <a:path extrusionOk="0" h="1151" w="1708">
                  <a:moveTo>
                    <a:pt x="1707" y="0"/>
                  </a:moveTo>
                  <a:cubicBezTo>
                    <a:pt x="1095" y="223"/>
                    <a:pt x="539" y="539"/>
                    <a:pt x="0" y="928"/>
                  </a:cubicBezTo>
                  <a:lnTo>
                    <a:pt x="0" y="1077"/>
                  </a:lnTo>
                  <a:lnTo>
                    <a:pt x="75" y="1151"/>
                  </a:lnTo>
                  <a:lnTo>
                    <a:pt x="167" y="1151"/>
                  </a:lnTo>
                  <a:cubicBezTo>
                    <a:pt x="242" y="1151"/>
                    <a:pt x="242" y="1151"/>
                    <a:pt x="316" y="1077"/>
                  </a:cubicBezTo>
                  <a:cubicBezTo>
                    <a:pt x="780" y="761"/>
                    <a:pt x="1244" y="372"/>
                    <a:pt x="1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0"/>
            <p:cNvSpPr/>
            <p:nvPr/>
          </p:nvSpPr>
          <p:spPr>
            <a:xfrm>
              <a:off x="1121275" y="1645675"/>
              <a:ext cx="500525" cy="81200"/>
            </a:xfrm>
            <a:custGeom>
              <a:rect b="b" l="l" r="r" t="t"/>
              <a:pathLst>
                <a:path extrusionOk="0" h="3248" w="20021">
                  <a:moveTo>
                    <a:pt x="242" y="0"/>
                  </a:moveTo>
                  <a:cubicBezTo>
                    <a:pt x="168" y="0"/>
                    <a:pt x="75" y="75"/>
                    <a:pt x="75" y="149"/>
                  </a:cubicBezTo>
                  <a:cubicBezTo>
                    <a:pt x="1" y="223"/>
                    <a:pt x="75" y="316"/>
                    <a:pt x="168" y="390"/>
                  </a:cubicBezTo>
                  <a:lnTo>
                    <a:pt x="242" y="390"/>
                  </a:lnTo>
                  <a:lnTo>
                    <a:pt x="10131" y="2171"/>
                  </a:lnTo>
                  <a:cubicBezTo>
                    <a:pt x="12766" y="2635"/>
                    <a:pt x="15475" y="3099"/>
                    <a:pt x="18165" y="3247"/>
                  </a:cubicBezTo>
                  <a:lnTo>
                    <a:pt x="19798" y="3247"/>
                  </a:lnTo>
                  <a:cubicBezTo>
                    <a:pt x="19872" y="3173"/>
                    <a:pt x="19946" y="3006"/>
                    <a:pt x="20021" y="2932"/>
                  </a:cubicBezTo>
                  <a:lnTo>
                    <a:pt x="19408" y="2932"/>
                  </a:lnTo>
                  <a:cubicBezTo>
                    <a:pt x="19019" y="2932"/>
                    <a:pt x="18629" y="2932"/>
                    <a:pt x="18165" y="2858"/>
                  </a:cubicBezTo>
                  <a:cubicBezTo>
                    <a:pt x="15549" y="2784"/>
                    <a:pt x="12840" y="2245"/>
                    <a:pt x="10205" y="1782"/>
                  </a:cubicBezTo>
                  <a:lnTo>
                    <a:pt x="1003" y="149"/>
                  </a:lnTo>
                  <a:lnTo>
                    <a:pt x="2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0"/>
            <p:cNvSpPr/>
            <p:nvPr/>
          </p:nvSpPr>
          <p:spPr>
            <a:xfrm>
              <a:off x="1123150" y="1715250"/>
              <a:ext cx="129900" cy="415625"/>
            </a:xfrm>
            <a:custGeom>
              <a:rect b="b" l="l" r="r" t="t"/>
              <a:pathLst>
                <a:path extrusionOk="0" h="16625" w="5196">
                  <a:moveTo>
                    <a:pt x="241" y="1"/>
                  </a:moveTo>
                  <a:cubicBezTo>
                    <a:pt x="167" y="1"/>
                    <a:pt x="167" y="1"/>
                    <a:pt x="93" y="75"/>
                  </a:cubicBezTo>
                  <a:cubicBezTo>
                    <a:pt x="0" y="75"/>
                    <a:pt x="0" y="223"/>
                    <a:pt x="93" y="316"/>
                  </a:cubicBezTo>
                  <a:cubicBezTo>
                    <a:pt x="705" y="1318"/>
                    <a:pt x="1317" y="2394"/>
                    <a:pt x="1948" y="3860"/>
                  </a:cubicBezTo>
                  <a:cubicBezTo>
                    <a:pt x="3711" y="7886"/>
                    <a:pt x="4731" y="12209"/>
                    <a:pt x="4805" y="16625"/>
                  </a:cubicBezTo>
                  <a:cubicBezTo>
                    <a:pt x="4954" y="16458"/>
                    <a:pt x="5028" y="16235"/>
                    <a:pt x="5195" y="16087"/>
                  </a:cubicBezTo>
                  <a:cubicBezTo>
                    <a:pt x="4954" y="11819"/>
                    <a:pt x="4026" y="7645"/>
                    <a:pt x="2319" y="3711"/>
                  </a:cubicBezTo>
                  <a:cubicBezTo>
                    <a:pt x="1707" y="2246"/>
                    <a:pt x="1095" y="1077"/>
                    <a:pt x="390" y="75"/>
                  </a:cubicBezTo>
                  <a:cubicBezTo>
                    <a:pt x="315" y="75"/>
                    <a:pt x="241"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0"/>
            <p:cNvSpPr/>
            <p:nvPr/>
          </p:nvSpPr>
          <p:spPr>
            <a:xfrm>
              <a:off x="1030375" y="1715250"/>
              <a:ext cx="34800" cy="355800"/>
            </a:xfrm>
            <a:custGeom>
              <a:rect b="b" l="l" r="r" t="t"/>
              <a:pathLst>
                <a:path extrusionOk="0" h="14232" w="1392">
                  <a:moveTo>
                    <a:pt x="1169" y="1"/>
                  </a:moveTo>
                  <a:cubicBezTo>
                    <a:pt x="1095" y="1"/>
                    <a:pt x="1021" y="75"/>
                    <a:pt x="1021" y="149"/>
                  </a:cubicBezTo>
                  <a:cubicBezTo>
                    <a:pt x="316" y="2468"/>
                    <a:pt x="0" y="4862"/>
                    <a:pt x="0" y="7274"/>
                  </a:cubicBezTo>
                  <a:lnTo>
                    <a:pt x="0" y="7422"/>
                  </a:lnTo>
                  <a:cubicBezTo>
                    <a:pt x="0" y="9426"/>
                    <a:pt x="241" y="11523"/>
                    <a:pt x="705" y="13526"/>
                  </a:cubicBezTo>
                  <a:lnTo>
                    <a:pt x="779" y="13601"/>
                  </a:lnTo>
                  <a:cubicBezTo>
                    <a:pt x="928" y="13842"/>
                    <a:pt x="1095" y="13990"/>
                    <a:pt x="1243" y="14231"/>
                  </a:cubicBezTo>
                  <a:cubicBezTo>
                    <a:pt x="0" y="9667"/>
                    <a:pt x="0" y="4787"/>
                    <a:pt x="1318" y="223"/>
                  </a:cubicBezTo>
                  <a:cubicBezTo>
                    <a:pt x="1392" y="149"/>
                    <a:pt x="1318" y="1"/>
                    <a:pt x="12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0"/>
            <p:cNvSpPr/>
            <p:nvPr/>
          </p:nvSpPr>
          <p:spPr>
            <a:xfrm>
              <a:off x="1134725" y="1697625"/>
              <a:ext cx="178150" cy="321000"/>
            </a:xfrm>
            <a:custGeom>
              <a:rect b="b" l="l" r="r" t="t"/>
              <a:pathLst>
                <a:path extrusionOk="0" h="12840" w="7126">
                  <a:moveTo>
                    <a:pt x="94" y="1"/>
                  </a:moveTo>
                  <a:cubicBezTo>
                    <a:pt x="1" y="93"/>
                    <a:pt x="1" y="242"/>
                    <a:pt x="94" y="316"/>
                  </a:cubicBezTo>
                  <a:cubicBezTo>
                    <a:pt x="3341" y="3878"/>
                    <a:pt x="5660" y="8201"/>
                    <a:pt x="6884" y="12840"/>
                  </a:cubicBezTo>
                  <a:cubicBezTo>
                    <a:pt x="6959" y="12691"/>
                    <a:pt x="7051" y="12450"/>
                    <a:pt x="7126" y="12228"/>
                  </a:cubicBezTo>
                  <a:cubicBezTo>
                    <a:pt x="5957" y="7979"/>
                    <a:pt x="3804" y="4027"/>
                    <a:pt x="929" y="706"/>
                  </a:cubicBezTo>
                  <a:cubicBezTo>
                    <a:pt x="632" y="464"/>
                    <a:pt x="390" y="242"/>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0"/>
            <p:cNvSpPr/>
            <p:nvPr/>
          </p:nvSpPr>
          <p:spPr>
            <a:xfrm>
              <a:off x="1137050" y="1697625"/>
              <a:ext cx="20900" cy="17650"/>
            </a:xfrm>
            <a:custGeom>
              <a:rect b="b" l="l" r="r" t="t"/>
              <a:pathLst>
                <a:path extrusionOk="0" h="706" w="836">
                  <a:moveTo>
                    <a:pt x="1" y="1"/>
                  </a:moveTo>
                  <a:cubicBezTo>
                    <a:pt x="297" y="242"/>
                    <a:pt x="539" y="464"/>
                    <a:pt x="836" y="706"/>
                  </a:cubicBezTo>
                  <a:cubicBezTo>
                    <a:pt x="613" y="464"/>
                    <a:pt x="464" y="242"/>
                    <a:pt x="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0"/>
            <p:cNvSpPr/>
            <p:nvPr/>
          </p:nvSpPr>
          <p:spPr>
            <a:xfrm>
              <a:off x="1102275" y="1699950"/>
              <a:ext cx="100200" cy="488925"/>
            </a:xfrm>
            <a:custGeom>
              <a:rect b="b" l="l" r="r" t="t"/>
              <a:pathLst>
                <a:path extrusionOk="0" h="19557" w="4008">
                  <a:moveTo>
                    <a:pt x="149" y="0"/>
                  </a:moveTo>
                  <a:cubicBezTo>
                    <a:pt x="0" y="74"/>
                    <a:pt x="0" y="149"/>
                    <a:pt x="0" y="223"/>
                  </a:cubicBezTo>
                  <a:lnTo>
                    <a:pt x="3006" y="15920"/>
                  </a:lnTo>
                  <a:cubicBezTo>
                    <a:pt x="3247" y="17070"/>
                    <a:pt x="3470" y="18239"/>
                    <a:pt x="3618" y="19389"/>
                  </a:cubicBezTo>
                  <a:cubicBezTo>
                    <a:pt x="3711" y="19482"/>
                    <a:pt x="3785" y="19482"/>
                    <a:pt x="3785" y="19556"/>
                  </a:cubicBezTo>
                  <a:lnTo>
                    <a:pt x="3859" y="19556"/>
                  </a:lnTo>
                  <a:cubicBezTo>
                    <a:pt x="3859" y="19482"/>
                    <a:pt x="3934" y="19389"/>
                    <a:pt x="4008" y="19315"/>
                  </a:cubicBezTo>
                  <a:cubicBezTo>
                    <a:pt x="3859" y="18165"/>
                    <a:pt x="3618" y="16996"/>
                    <a:pt x="3395" y="15845"/>
                  </a:cubicBezTo>
                  <a:lnTo>
                    <a:pt x="297" y="149"/>
                  </a:lnTo>
                  <a:cubicBezTo>
                    <a:pt x="297" y="74"/>
                    <a:pt x="223" y="0"/>
                    <a:pt x="1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0"/>
            <p:cNvSpPr/>
            <p:nvPr/>
          </p:nvSpPr>
          <p:spPr>
            <a:xfrm>
              <a:off x="1065150" y="1711550"/>
              <a:ext cx="89100" cy="446225"/>
            </a:xfrm>
            <a:custGeom>
              <a:rect b="b" l="l" r="r" t="t"/>
              <a:pathLst>
                <a:path extrusionOk="0" h="17849" w="3564">
                  <a:moveTo>
                    <a:pt x="780" y="0"/>
                  </a:moveTo>
                  <a:cubicBezTo>
                    <a:pt x="706" y="0"/>
                    <a:pt x="632" y="74"/>
                    <a:pt x="632" y="149"/>
                  </a:cubicBezTo>
                  <a:cubicBezTo>
                    <a:pt x="1" y="5937"/>
                    <a:pt x="854" y="11967"/>
                    <a:pt x="3025" y="17385"/>
                  </a:cubicBezTo>
                  <a:cubicBezTo>
                    <a:pt x="3173" y="17534"/>
                    <a:pt x="3415" y="17701"/>
                    <a:pt x="3563" y="17849"/>
                  </a:cubicBezTo>
                  <a:cubicBezTo>
                    <a:pt x="1318" y="12283"/>
                    <a:pt x="390" y="6179"/>
                    <a:pt x="928" y="149"/>
                  </a:cubicBezTo>
                  <a:cubicBezTo>
                    <a:pt x="928" y="74"/>
                    <a:pt x="854" y="0"/>
                    <a:pt x="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0"/>
            <p:cNvSpPr/>
            <p:nvPr/>
          </p:nvSpPr>
          <p:spPr>
            <a:xfrm>
              <a:off x="612900" y="1690200"/>
              <a:ext cx="429100" cy="214325"/>
            </a:xfrm>
            <a:custGeom>
              <a:rect b="b" l="l" r="r" t="t"/>
              <a:pathLst>
                <a:path extrusionOk="0" h="8573" w="17164">
                  <a:moveTo>
                    <a:pt x="17015" y="1"/>
                  </a:moveTo>
                  <a:cubicBezTo>
                    <a:pt x="16940" y="1"/>
                    <a:pt x="16866" y="1"/>
                    <a:pt x="16792" y="75"/>
                  </a:cubicBezTo>
                  <a:cubicBezTo>
                    <a:pt x="15864" y="1151"/>
                    <a:pt x="14547" y="1856"/>
                    <a:pt x="13155" y="2617"/>
                  </a:cubicBezTo>
                  <a:cubicBezTo>
                    <a:pt x="8981" y="4862"/>
                    <a:pt x="4491" y="6791"/>
                    <a:pt x="1" y="8350"/>
                  </a:cubicBezTo>
                  <a:cubicBezTo>
                    <a:pt x="168" y="8424"/>
                    <a:pt x="316" y="8498"/>
                    <a:pt x="464" y="8573"/>
                  </a:cubicBezTo>
                  <a:cubicBezTo>
                    <a:pt x="4880" y="7033"/>
                    <a:pt x="9203" y="5103"/>
                    <a:pt x="13378" y="2932"/>
                  </a:cubicBezTo>
                  <a:cubicBezTo>
                    <a:pt x="14770" y="2153"/>
                    <a:pt x="16087" y="1466"/>
                    <a:pt x="17089" y="223"/>
                  </a:cubicBezTo>
                  <a:cubicBezTo>
                    <a:pt x="17163" y="149"/>
                    <a:pt x="17163" y="75"/>
                    <a:pt x="17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0"/>
            <p:cNvSpPr/>
            <p:nvPr/>
          </p:nvSpPr>
          <p:spPr>
            <a:xfrm>
              <a:off x="748350" y="1705500"/>
              <a:ext cx="297825" cy="230100"/>
            </a:xfrm>
            <a:custGeom>
              <a:rect b="b" l="l" r="r" t="t"/>
              <a:pathLst>
                <a:path extrusionOk="0" h="9204" w="11913">
                  <a:moveTo>
                    <a:pt x="11838" y="1"/>
                  </a:moveTo>
                  <a:cubicBezTo>
                    <a:pt x="8665" y="3953"/>
                    <a:pt x="4565" y="7107"/>
                    <a:pt x="0" y="9204"/>
                  </a:cubicBezTo>
                  <a:lnTo>
                    <a:pt x="854" y="9204"/>
                  </a:lnTo>
                  <a:cubicBezTo>
                    <a:pt x="4565" y="7348"/>
                    <a:pt x="7960" y="4881"/>
                    <a:pt x="10817" y="1782"/>
                  </a:cubicBezTo>
                  <a:cubicBezTo>
                    <a:pt x="11059" y="1318"/>
                    <a:pt x="11448" y="854"/>
                    <a:pt x="11838" y="539"/>
                  </a:cubicBezTo>
                  <a:cubicBezTo>
                    <a:pt x="11838" y="391"/>
                    <a:pt x="11912" y="149"/>
                    <a:pt x="119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0"/>
            <p:cNvSpPr/>
            <p:nvPr/>
          </p:nvSpPr>
          <p:spPr>
            <a:xfrm>
              <a:off x="1018775" y="1718950"/>
              <a:ext cx="25525" cy="31125"/>
            </a:xfrm>
            <a:custGeom>
              <a:rect b="b" l="l" r="r" t="t"/>
              <a:pathLst>
                <a:path extrusionOk="0" h="1245" w="1021">
                  <a:moveTo>
                    <a:pt x="1021" y="1"/>
                  </a:moveTo>
                  <a:cubicBezTo>
                    <a:pt x="631" y="316"/>
                    <a:pt x="242" y="780"/>
                    <a:pt x="0" y="1244"/>
                  </a:cubicBezTo>
                  <a:cubicBezTo>
                    <a:pt x="316" y="854"/>
                    <a:pt x="631" y="465"/>
                    <a:pt x="1021" y="75"/>
                  </a:cubicBezTo>
                  <a:lnTo>
                    <a:pt x="10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0"/>
            <p:cNvSpPr/>
            <p:nvPr/>
          </p:nvSpPr>
          <p:spPr>
            <a:xfrm>
              <a:off x="680625" y="1703650"/>
              <a:ext cx="25" cy="25"/>
            </a:xfrm>
            <a:custGeom>
              <a:rect b="b" l="l" r="r" t="t"/>
              <a:pathLst>
                <a:path extrusionOk="0" h="1" w="1">
                  <a:moveTo>
                    <a:pt x="1" y="1"/>
                  </a:moveTo>
                  <a:lnTo>
                    <a:pt x="1"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0"/>
            <p:cNvSpPr/>
            <p:nvPr/>
          </p:nvSpPr>
          <p:spPr>
            <a:xfrm>
              <a:off x="680625" y="1647525"/>
              <a:ext cx="342350" cy="56150"/>
            </a:xfrm>
            <a:custGeom>
              <a:rect b="b" l="l" r="r" t="t"/>
              <a:pathLst>
                <a:path extrusionOk="0" h="2246" w="13694">
                  <a:moveTo>
                    <a:pt x="13452" y="1"/>
                  </a:moveTo>
                  <a:cubicBezTo>
                    <a:pt x="10205" y="149"/>
                    <a:pt x="6884" y="316"/>
                    <a:pt x="3637" y="928"/>
                  </a:cubicBezTo>
                  <a:cubicBezTo>
                    <a:pt x="2635" y="1077"/>
                    <a:pt x="1707" y="1318"/>
                    <a:pt x="854" y="1633"/>
                  </a:cubicBezTo>
                  <a:cubicBezTo>
                    <a:pt x="539" y="1856"/>
                    <a:pt x="316" y="2005"/>
                    <a:pt x="1" y="2246"/>
                  </a:cubicBezTo>
                  <a:cubicBezTo>
                    <a:pt x="1169" y="1856"/>
                    <a:pt x="2394" y="1541"/>
                    <a:pt x="3711" y="1318"/>
                  </a:cubicBezTo>
                  <a:cubicBezTo>
                    <a:pt x="6884" y="613"/>
                    <a:pt x="10279" y="539"/>
                    <a:pt x="13452" y="390"/>
                  </a:cubicBezTo>
                  <a:cubicBezTo>
                    <a:pt x="13619" y="390"/>
                    <a:pt x="13693" y="316"/>
                    <a:pt x="13693" y="149"/>
                  </a:cubicBezTo>
                  <a:cubicBezTo>
                    <a:pt x="13619" y="75"/>
                    <a:pt x="13526" y="1"/>
                    <a:pt x="134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0"/>
            <p:cNvSpPr/>
            <p:nvPr/>
          </p:nvSpPr>
          <p:spPr>
            <a:xfrm>
              <a:off x="595750" y="1657275"/>
              <a:ext cx="436950" cy="156325"/>
            </a:xfrm>
            <a:custGeom>
              <a:rect b="b" l="l" r="r" t="t"/>
              <a:pathLst>
                <a:path extrusionOk="0" h="6253" w="17478">
                  <a:moveTo>
                    <a:pt x="17163" y="0"/>
                  </a:moveTo>
                  <a:cubicBezTo>
                    <a:pt x="13916" y="613"/>
                    <a:pt x="10669" y="1466"/>
                    <a:pt x="7496" y="2468"/>
                  </a:cubicBezTo>
                  <a:cubicBezTo>
                    <a:pt x="5177" y="3247"/>
                    <a:pt x="2635" y="4175"/>
                    <a:pt x="390" y="5566"/>
                  </a:cubicBezTo>
                  <a:cubicBezTo>
                    <a:pt x="223" y="5789"/>
                    <a:pt x="149" y="6030"/>
                    <a:pt x="0" y="6253"/>
                  </a:cubicBezTo>
                  <a:cubicBezTo>
                    <a:pt x="2394" y="4639"/>
                    <a:pt x="5102" y="3637"/>
                    <a:pt x="7570" y="2858"/>
                  </a:cubicBezTo>
                  <a:cubicBezTo>
                    <a:pt x="10743" y="1856"/>
                    <a:pt x="13990" y="1002"/>
                    <a:pt x="17237" y="390"/>
                  </a:cubicBezTo>
                  <a:cubicBezTo>
                    <a:pt x="17385" y="390"/>
                    <a:pt x="17478" y="316"/>
                    <a:pt x="17385" y="149"/>
                  </a:cubicBezTo>
                  <a:cubicBezTo>
                    <a:pt x="17385" y="75"/>
                    <a:pt x="17311" y="0"/>
                    <a:pt x="17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0"/>
            <p:cNvSpPr/>
            <p:nvPr/>
          </p:nvSpPr>
          <p:spPr>
            <a:xfrm>
              <a:off x="572550" y="1676750"/>
              <a:ext cx="477325" cy="200875"/>
            </a:xfrm>
            <a:custGeom>
              <a:rect b="b" l="l" r="r" t="t"/>
              <a:pathLst>
                <a:path extrusionOk="0" h="8035" w="19093">
                  <a:moveTo>
                    <a:pt x="19092" y="1"/>
                  </a:moveTo>
                  <a:cubicBezTo>
                    <a:pt x="15530" y="1151"/>
                    <a:pt x="11819" y="2320"/>
                    <a:pt x="8276" y="3786"/>
                  </a:cubicBezTo>
                  <a:cubicBezTo>
                    <a:pt x="5492" y="4936"/>
                    <a:pt x="2784" y="6179"/>
                    <a:pt x="75" y="7571"/>
                  </a:cubicBezTo>
                  <a:cubicBezTo>
                    <a:pt x="75" y="7719"/>
                    <a:pt x="0" y="7793"/>
                    <a:pt x="0" y="7960"/>
                  </a:cubicBezTo>
                  <a:lnTo>
                    <a:pt x="75" y="8034"/>
                  </a:lnTo>
                  <a:cubicBezTo>
                    <a:pt x="2784" y="6569"/>
                    <a:pt x="5567" y="5251"/>
                    <a:pt x="8424" y="4082"/>
                  </a:cubicBezTo>
                  <a:cubicBezTo>
                    <a:pt x="11671" y="2784"/>
                    <a:pt x="15066" y="1689"/>
                    <a:pt x="18406" y="613"/>
                  </a:cubicBezTo>
                  <a:lnTo>
                    <a:pt x="18406" y="539"/>
                  </a:lnTo>
                  <a:cubicBezTo>
                    <a:pt x="18480" y="539"/>
                    <a:pt x="18480" y="464"/>
                    <a:pt x="18554" y="464"/>
                  </a:cubicBezTo>
                  <a:cubicBezTo>
                    <a:pt x="18554" y="464"/>
                    <a:pt x="18554" y="539"/>
                    <a:pt x="18629" y="539"/>
                  </a:cubicBezTo>
                  <a:cubicBezTo>
                    <a:pt x="18777" y="464"/>
                    <a:pt x="18944" y="372"/>
                    <a:pt x="19018" y="372"/>
                  </a:cubicBezTo>
                  <a:cubicBezTo>
                    <a:pt x="19092" y="223"/>
                    <a:pt x="19092" y="75"/>
                    <a:pt x="190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0"/>
            <p:cNvSpPr/>
            <p:nvPr/>
          </p:nvSpPr>
          <p:spPr>
            <a:xfrm>
              <a:off x="694075" y="1359475"/>
              <a:ext cx="347925" cy="284375"/>
            </a:xfrm>
            <a:custGeom>
              <a:rect b="b" l="l" r="r" t="t"/>
              <a:pathLst>
                <a:path extrusionOk="0" h="11375" w="13917">
                  <a:moveTo>
                    <a:pt x="1" y="1"/>
                  </a:moveTo>
                  <a:lnTo>
                    <a:pt x="1" y="242"/>
                  </a:lnTo>
                  <a:cubicBezTo>
                    <a:pt x="1" y="316"/>
                    <a:pt x="93" y="465"/>
                    <a:pt x="93" y="632"/>
                  </a:cubicBezTo>
                  <a:cubicBezTo>
                    <a:pt x="780" y="1392"/>
                    <a:pt x="1485" y="2097"/>
                    <a:pt x="2097" y="2858"/>
                  </a:cubicBezTo>
                  <a:cubicBezTo>
                    <a:pt x="2876" y="3711"/>
                    <a:pt x="3563" y="4565"/>
                    <a:pt x="4342" y="5344"/>
                  </a:cubicBezTo>
                  <a:cubicBezTo>
                    <a:pt x="6661" y="7663"/>
                    <a:pt x="9519" y="9593"/>
                    <a:pt x="12525" y="10910"/>
                  </a:cubicBezTo>
                  <a:cubicBezTo>
                    <a:pt x="8740" y="9742"/>
                    <a:pt x="4806" y="8424"/>
                    <a:pt x="1559" y="6031"/>
                  </a:cubicBezTo>
                  <a:lnTo>
                    <a:pt x="1559" y="6031"/>
                  </a:lnTo>
                  <a:lnTo>
                    <a:pt x="1782" y="6736"/>
                  </a:lnTo>
                  <a:cubicBezTo>
                    <a:pt x="3563" y="7886"/>
                    <a:pt x="5493" y="8814"/>
                    <a:pt x="7422" y="9593"/>
                  </a:cubicBezTo>
                  <a:cubicBezTo>
                    <a:pt x="8443" y="9983"/>
                    <a:pt x="9445" y="10280"/>
                    <a:pt x="10372" y="10595"/>
                  </a:cubicBezTo>
                  <a:cubicBezTo>
                    <a:pt x="10910" y="10669"/>
                    <a:pt x="11448" y="10743"/>
                    <a:pt x="11986" y="10910"/>
                  </a:cubicBezTo>
                  <a:cubicBezTo>
                    <a:pt x="12302" y="10985"/>
                    <a:pt x="12988" y="11133"/>
                    <a:pt x="13452" y="11300"/>
                  </a:cubicBezTo>
                  <a:lnTo>
                    <a:pt x="13545" y="11300"/>
                  </a:lnTo>
                  <a:cubicBezTo>
                    <a:pt x="13619" y="11300"/>
                    <a:pt x="13619" y="11374"/>
                    <a:pt x="13693" y="11374"/>
                  </a:cubicBezTo>
                  <a:lnTo>
                    <a:pt x="13768" y="11374"/>
                  </a:lnTo>
                  <a:cubicBezTo>
                    <a:pt x="13842" y="11374"/>
                    <a:pt x="13916" y="11374"/>
                    <a:pt x="13916" y="11300"/>
                  </a:cubicBezTo>
                  <a:lnTo>
                    <a:pt x="13916" y="11207"/>
                  </a:lnTo>
                  <a:cubicBezTo>
                    <a:pt x="13916" y="11133"/>
                    <a:pt x="13842" y="11059"/>
                    <a:pt x="13842" y="10985"/>
                  </a:cubicBezTo>
                  <a:cubicBezTo>
                    <a:pt x="10372" y="9742"/>
                    <a:pt x="7200" y="7663"/>
                    <a:pt x="4639" y="5029"/>
                  </a:cubicBezTo>
                  <a:cubicBezTo>
                    <a:pt x="3878" y="4250"/>
                    <a:pt x="3099" y="3415"/>
                    <a:pt x="2413" y="2635"/>
                  </a:cubicBezTo>
                  <a:cubicBezTo>
                    <a:pt x="1633" y="1708"/>
                    <a:pt x="854" y="85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0"/>
            <p:cNvSpPr/>
            <p:nvPr/>
          </p:nvSpPr>
          <p:spPr>
            <a:xfrm>
              <a:off x="953375" y="1624325"/>
              <a:ext cx="77025" cy="23225"/>
            </a:xfrm>
            <a:custGeom>
              <a:rect b="b" l="l" r="r" t="t"/>
              <a:pathLst>
                <a:path extrusionOk="0" h="929" w="3081">
                  <a:moveTo>
                    <a:pt x="0" y="1"/>
                  </a:moveTo>
                  <a:lnTo>
                    <a:pt x="0" y="1"/>
                  </a:lnTo>
                  <a:cubicBezTo>
                    <a:pt x="1002" y="316"/>
                    <a:pt x="1930" y="613"/>
                    <a:pt x="2858" y="929"/>
                  </a:cubicBezTo>
                  <a:lnTo>
                    <a:pt x="2932" y="929"/>
                  </a:lnTo>
                  <a:cubicBezTo>
                    <a:pt x="3006" y="929"/>
                    <a:pt x="3080" y="854"/>
                    <a:pt x="3080" y="780"/>
                  </a:cubicBezTo>
                  <a:lnTo>
                    <a:pt x="3080" y="706"/>
                  </a:lnTo>
                  <a:cubicBezTo>
                    <a:pt x="2616" y="539"/>
                    <a:pt x="1930" y="391"/>
                    <a:pt x="1614" y="316"/>
                  </a:cubicBezTo>
                  <a:cubicBezTo>
                    <a:pt x="1076" y="149"/>
                    <a:pt x="538" y="7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0"/>
            <p:cNvSpPr/>
            <p:nvPr/>
          </p:nvSpPr>
          <p:spPr>
            <a:xfrm>
              <a:off x="864300" y="1346025"/>
              <a:ext cx="205050" cy="263025"/>
            </a:xfrm>
            <a:custGeom>
              <a:rect b="b" l="l" r="r" t="t"/>
              <a:pathLst>
                <a:path extrusionOk="0" h="10521" w="8202">
                  <a:moveTo>
                    <a:pt x="1" y="1"/>
                  </a:moveTo>
                  <a:lnTo>
                    <a:pt x="1" y="1"/>
                  </a:lnTo>
                  <a:cubicBezTo>
                    <a:pt x="3396" y="2858"/>
                    <a:pt x="6179" y="6420"/>
                    <a:pt x="7961" y="10446"/>
                  </a:cubicBezTo>
                  <a:cubicBezTo>
                    <a:pt x="8035" y="10521"/>
                    <a:pt x="8035" y="10521"/>
                    <a:pt x="8128" y="10521"/>
                  </a:cubicBezTo>
                  <a:cubicBezTo>
                    <a:pt x="8202" y="10446"/>
                    <a:pt x="8202" y="10280"/>
                    <a:pt x="8202" y="10131"/>
                  </a:cubicBezTo>
                  <a:lnTo>
                    <a:pt x="8202" y="10057"/>
                  </a:lnTo>
                  <a:lnTo>
                    <a:pt x="8202" y="9890"/>
                  </a:lnTo>
                  <a:cubicBezTo>
                    <a:pt x="6495" y="6272"/>
                    <a:pt x="4027" y="3099"/>
                    <a:pt x="1003" y="390"/>
                  </a:cubicBezTo>
                  <a:cubicBezTo>
                    <a:pt x="706" y="242"/>
                    <a:pt x="391" y="14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0"/>
            <p:cNvSpPr/>
            <p:nvPr/>
          </p:nvSpPr>
          <p:spPr>
            <a:xfrm>
              <a:off x="746500" y="1330725"/>
              <a:ext cx="318675" cy="291775"/>
            </a:xfrm>
            <a:custGeom>
              <a:rect b="b" l="l" r="r" t="t"/>
              <a:pathLst>
                <a:path extrusionOk="0" h="11671" w="12747">
                  <a:moveTo>
                    <a:pt x="779" y="0"/>
                  </a:moveTo>
                  <a:cubicBezTo>
                    <a:pt x="464" y="0"/>
                    <a:pt x="223" y="0"/>
                    <a:pt x="0" y="75"/>
                  </a:cubicBezTo>
                  <a:cubicBezTo>
                    <a:pt x="5177" y="2468"/>
                    <a:pt x="9593" y="6494"/>
                    <a:pt x="12376" y="11522"/>
                  </a:cubicBezTo>
                  <a:cubicBezTo>
                    <a:pt x="12376" y="11597"/>
                    <a:pt x="12450" y="11597"/>
                    <a:pt x="12450" y="11597"/>
                  </a:cubicBezTo>
                  <a:lnTo>
                    <a:pt x="12524" y="11671"/>
                  </a:lnTo>
                  <a:lnTo>
                    <a:pt x="12598" y="11597"/>
                  </a:lnTo>
                  <a:cubicBezTo>
                    <a:pt x="12673" y="11597"/>
                    <a:pt x="12747" y="11430"/>
                    <a:pt x="12673" y="11355"/>
                  </a:cubicBezTo>
                  <a:cubicBezTo>
                    <a:pt x="9964" y="6494"/>
                    <a:pt x="5715" y="2468"/>
                    <a:pt x="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0"/>
            <p:cNvSpPr/>
            <p:nvPr/>
          </p:nvSpPr>
          <p:spPr>
            <a:xfrm>
              <a:off x="690375" y="1338150"/>
              <a:ext cx="367375" cy="313125"/>
            </a:xfrm>
            <a:custGeom>
              <a:rect b="b" l="l" r="r" t="t"/>
              <a:pathLst>
                <a:path extrusionOk="0" h="12525" w="14695">
                  <a:moveTo>
                    <a:pt x="390" y="0"/>
                  </a:moveTo>
                  <a:cubicBezTo>
                    <a:pt x="241" y="93"/>
                    <a:pt x="149" y="93"/>
                    <a:pt x="0" y="93"/>
                  </a:cubicBezTo>
                  <a:lnTo>
                    <a:pt x="0" y="241"/>
                  </a:lnTo>
                  <a:cubicBezTo>
                    <a:pt x="5492" y="3025"/>
                    <a:pt x="10279" y="6958"/>
                    <a:pt x="13990" y="11838"/>
                  </a:cubicBezTo>
                  <a:cubicBezTo>
                    <a:pt x="14064" y="11912"/>
                    <a:pt x="14064" y="11986"/>
                    <a:pt x="14064" y="12060"/>
                  </a:cubicBezTo>
                  <a:cubicBezTo>
                    <a:pt x="14231" y="12227"/>
                    <a:pt x="14305" y="12376"/>
                    <a:pt x="14454" y="12524"/>
                  </a:cubicBezTo>
                  <a:cubicBezTo>
                    <a:pt x="14528" y="12450"/>
                    <a:pt x="14621" y="12301"/>
                    <a:pt x="14695" y="12227"/>
                  </a:cubicBezTo>
                  <a:cubicBezTo>
                    <a:pt x="10984" y="7125"/>
                    <a:pt x="6030" y="2876"/>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0"/>
            <p:cNvSpPr/>
            <p:nvPr/>
          </p:nvSpPr>
          <p:spPr>
            <a:xfrm>
              <a:off x="976875" y="1586200"/>
              <a:ext cx="241375" cy="162100"/>
            </a:xfrm>
            <a:custGeom>
              <a:rect b="b" l="l" r="r" t="t"/>
              <a:pathLst>
                <a:path extrusionOk="0" h="6484" w="9655">
                  <a:moveTo>
                    <a:pt x="4488" y="0"/>
                  </a:moveTo>
                  <a:cubicBezTo>
                    <a:pt x="1726" y="0"/>
                    <a:pt x="0" y="3825"/>
                    <a:pt x="2530" y="5626"/>
                  </a:cubicBezTo>
                  <a:cubicBezTo>
                    <a:pt x="3300" y="6174"/>
                    <a:pt x="4216" y="6484"/>
                    <a:pt x="5118" y="6484"/>
                  </a:cubicBezTo>
                  <a:cubicBezTo>
                    <a:pt x="5499" y="6484"/>
                    <a:pt x="5877" y="6429"/>
                    <a:pt x="6241" y="6313"/>
                  </a:cubicBezTo>
                  <a:cubicBezTo>
                    <a:pt x="9655" y="5163"/>
                    <a:pt x="8096" y="598"/>
                    <a:pt x="5090" y="60"/>
                  </a:cubicBezTo>
                  <a:cubicBezTo>
                    <a:pt x="4885" y="20"/>
                    <a:pt x="4684" y="0"/>
                    <a:pt x="44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 name="Google Shape;1199;p40"/>
          <p:cNvGrpSpPr/>
          <p:nvPr/>
        </p:nvGrpSpPr>
        <p:grpSpPr>
          <a:xfrm>
            <a:off x="3911500" y="606600"/>
            <a:ext cx="850250" cy="647550"/>
            <a:chOff x="4281500" y="1208725"/>
            <a:chExt cx="850250" cy="647550"/>
          </a:xfrm>
        </p:grpSpPr>
        <p:sp>
          <p:nvSpPr>
            <p:cNvPr id="1200" name="Google Shape;1200;p40"/>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0"/>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0"/>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0"/>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0"/>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0"/>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0"/>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0"/>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0"/>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40"/>
          <p:cNvGrpSpPr/>
          <p:nvPr/>
        </p:nvGrpSpPr>
        <p:grpSpPr>
          <a:xfrm>
            <a:off x="7573725" y="3602750"/>
            <a:ext cx="850250" cy="647550"/>
            <a:chOff x="4281500" y="1208725"/>
            <a:chExt cx="850250" cy="647550"/>
          </a:xfrm>
        </p:grpSpPr>
        <p:sp>
          <p:nvSpPr>
            <p:cNvPr id="1210" name="Google Shape;1210;p40"/>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0"/>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0"/>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0"/>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0"/>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0"/>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0"/>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0"/>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0"/>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19" name="Google Shape;1219;p40"/>
          <p:cNvCxnSpPr/>
          <p:nvPr/>
        </p:nvCxnSpPr>
        <p:spPr>
          <a:xfrm>
            <a:off x="4277475" y="2569150"/>
            <a:ext cx="40116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88" name="Shape 2088"/>
        <p:cNvGrpSpPr/>
        <p:nvPr/>
      </p:nvGrpSpPr>
      <p:grpSpPr>
        <a:xfrm>
          <a:off x="0" y="0"/>
          <a:ext cx="0" cy="0"/>
          <a:chOff x="0" y="0"/>
          <a:chExt cx="0" cy="0"/>
        </a:xfrm>
      </p:grpSpPr>
      <p:sp>
        <p:nvSpPr>
          <p:cNvPr id="2089" name="Google Shape;2089;p76"/>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DM Serif Display</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https://fonts.google.com/specimen/DM+Serif+Display</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Cabin</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https://fonts.google.com/specimen/Cabin</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2090" name="Google Shape;2090;p76"/>
          <p:cNvSpPr/>
          <p:nvPr/>
        </p:nvSpPr>
        <p:spPr>
          <a:xfrm>
            <a:off x="2052650" y="2947175"/>
            <a:ext cx="791400" cy="754200"/>
          </a:xfrm>
          <a:prstGeom prst="roundRect">
            <a:avLst>
              <a:gd fmla="val 16667" name="adj"/>
            </a:avLst>
          </a:prstGeom>
          <a:solidFill>
            <a:srgbClr val="4C503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6"/>
          <p:cNvSpPr/>
          <p:nvPr/>
        </p:nvSpPr>
        <p:spPr>
          <a:xfrm>
            <a:off x="3114470" y="2947175"/>
            <a:ext cx="791400" cy="754200"/>
          </a:xfrm>
          <a:prstGeom prst="roundRect">
            <a:avLst>
              <a:gd fmla="val 16667" name="adj"/>
            </a:avLst>
          </a:prstGeom>
          <a:solidFill>
            <a:srgbClr val="F1EEE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6"/>
          <p:cNvSpPr/>
          <p:nvPr/>
        </p:nvSpPr>
        <p:spPr>
          <a:xfrm>
            <a:off x="4176289" y="2947175"/>
            <a:ext cx="791400" cy="754200"/>
          </a:xfrm>
          <a:prstGeom prst="roundRect">
            <a:avLst>
              <a:gd fmla="val 16667" name="adj"/>
            </a:avLst>
          </a:prstGeom>
          <a:solidFill>
            <a:srgbClr val="666E4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6"/>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#4c5031</a:t>
            </a:r>
            <a:endParaRPr sz="1000">
              <a:solidFill>
                <a:srgbClr val="FFFFFF"/>
              </a:solidFill>
            </a:endParaRPr>
          </a:p>
        </p:txBody>
      </p:sp>
      <p:sp>
        <p:nvSpPr>
          <p:cNvPr id="2094" name="Google Shape;2094;p76"/>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#f1eeec</a:t>
            </a:r>
            <a:endParaRPr sz="1000">
              <a:solidFill>
                <a:schemeClr val="dk1"/>
              </a:solidFill>
            </a:endParaRPr>
          </a:p>
        </p:txBody>
      </p:sp>
      <p:sp>
        <p:nvSpPr>
          <p:cNvPr id="2095" name="Google Shape;2095;p76"/>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#666e45</a:t>
            </a:r>
            <a:endParaRPr sz="1000">
              <a:solidFill>
                <a:srgbClr val="FFFFFF"/>
              </a:solidFill>
            </a:endParaRPr>
          </a:p>
        </p:txBody>
      </p:sp>
      <p:sp>
        <p:nvSpPr>
          <p:cNvPr id="2096" name="Google Shape;2096;p76"/>
          <p:cNvSpPr/>
          <p:nvPr/>
        </p:nvSpPr>
        <p:spPr>
          <a:xfrm>
            <a:off x="5238125" y="2947175"/>
            <a:ext cx="791400" cy="754200"/>
          </a:xfrm>
          <a:prstGeom prst="roundRect">
            <a:avLst>
              <a:gd fmla="val 16667" name="adj"/>
            </a:avLst>
          </a:prstGeom>
          <a:solidFill>
            <a:srgbClr val="CFC8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6"/>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#cfc8c0</a:t>
            </a:r>
            <a:endParaRPr sz="1000">
              <a:solidFill>
                <a:schemeClr val="dk1"/>
              </a:solidFill>
            </a:endParaRPr>
          </a:p>
        </p:txBody>
      </p:sp>
      <p:sp>
        <p:nvSpPr>
          <p:cNvPr id="2098" name="Google Shape;2098;p76"/>
          <p:cNvSpPr/>
          <p:nvPr/>
        </p:nvSpPr>
        <p:spPr>
          <a:xfrm>
            <a:off x="6299950" y="2947175"/>
            <a:ext cx="791400" cy="754200"/>
          </a:xfrm>
          <a:prstGeom prst="roundRect">
            <a:avLst>
              <a:gd fmla="val 16667" name="adj"/>
            </a:avLst>
          </a:prstGeom>
          <a:solidFill>
            <a:srgbClr val="898C7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6"/>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#898c7c</a:t>
            </a:r>
            <a:endParaRPr sz="1000">
              <a:solidFill>
                <a:srgbClr val="FFFFFF"/>
              </a:solidFill>
            </a:endParaRPr>
          </a:p>
        </p:txBody>
      </p:sp>
      <p:sp>
        <p:nvSpPr>
          <p:cNvPr id="2100" name="Google Shape;2100;p7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04" name="Shape 2104"/>
        <p:cNvGrpSpPr/>
        <p:nvPr/>
      </p:nvGrpSpPr>
      <p:grpSpPr>
        <a:xfrm>
          <a:off x="0" y="0"/>
          <a:ext cx="0" cy="0"/>
          <a:chOff x="0" y="0"/>
          <a:chExt cx="0" cy="0"/>
        </a:xfrm>
      </p:grpSpPr>
      <p:sp>
        <p:nvSpPr>
          <p:cNvPr id="2105" name="Google Shape;2105;p77"/>
          <p:cNvSpPr txBox="1"/>
          <p:nvPr/>
        </p:nvSpPr>
        <p:spPr>
          <a:xfrm>
            <a:off x="723450" y="1187975"/>
            <a:ext cx="76890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2106" name="Google Shape;2106;p7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2107" name="Google Shape;2107;p77"/>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2108" name="Google Shape;2108;p77">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2109" name="Google Shape;2109;p77">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2110" name="Google Shape;2110;p77">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2111" name="Google Shape;2111;p77">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2112" name="Google Shape;2112;p77"/>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2113" name="Google Shape;2113;p77"/>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2114" name="Google Shape;2114;p77"/>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2115" name="Google Shape;2115;p77"/>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2116" name="Google Shape;2116;p77">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20" name="Shape 2120"/>
        <p:cNvGrpSpPr/>
        <p:nvPr/>
      </p:nvGrpSpPr>
      <p:grpSpPr>
        <a:xfrm>
          <a:off x="0" y="0"/>
          <a:ext cx="0" cy="0"/>
          <a:chOff x="0" y="0"/>
          <a:chExt cx="0" cy="0"/>
        </a:xfrm>
      </p:grpSpPr>
      <p:grpSp>
        <p:nvGrpSpPr>
          <p:cNvPr id="2121" name="Google Shape;2121;p78"/>
          <p:cNvGrpSpPr/>
          <p:nvPr/>
        </p:nvGrpSpPr>
        <p:grpSpPr>
          <a:xfrm>
            <a:off x="5048544" y="3019584"/>
            <a:ext cx="442841" cy="514271"/>
            <a:chOff x="4727025" y="1332775"/>
            <a:chExt cx="59900" cy="69625"/>
          </a:xfrm>
        </p:grpSpPr>
        <p:sp>
          <p:nvSpPr>
            <p:cNvPr id="2122" name="Google Shape;2122;p7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4" name="Google Shape;2124;p78"/>
          <p:cNvGrpSpPr/>
          <p:nvPr/>
        </p:nvGrpSpPr>
        <p:grpSpPr>
          <a:xfrm>
            <a:off x="5723860" y="2267072"/>
            <a:ext cx="500909" cy="500899"/>
            <a:chOff x="4820425" y="1329900"/>
            <a:chExt cx="70175" cy="70350"/>
          </a:xfrm>
        </p:grpSpPr>
        <p:sp>
          <p:nvSpPr>
            <p:cNvPr id="2125" name="Google Shape;2125;p7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9" name="Google Shape;2129;p78"/>
          <p:cNvGrpSpPr/>
          <p:nvPr/>
        </p:nvGrpSpPr>
        <p:grpSpPr>
          <a:xfrm>
            <a:off x="6376484" y="2278862"/>
            <a:ext cx="538135" cy="493119"/>
            <a:chOff x="4903200" y="1331525"/>
            <a:chExt cx="73575" cy="67425"/>
          </a:xfrm>
        </p:grpSpPr>
        <p:sp>
          <p:nvSpPr>
            <p:cNvPr id="2130" name="Google Shape;2130;p7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31" name="Google Shape;2131;p7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2" name="Google Shape;2132;p78"/>
          <p:cNvGrpSpPr/>
          <p:nvPr/>
        </p:nvGrpSpPr>
        <p:grpSpPr>
          <a:xfrm>
            <a:off x="5636435" y="3020840"/>
            <a:ext cx="544563" cy="511895"/>
            <a:chOff x="4815575" y="1416800"/>
            <a:chExt cx="73750" cy="71400"/>
          </a:xfrm>
        </p:grpSpPr>
        <p:sp>
          <p:nvSpPr>
            <p:cNvPr id="2133" name="Google Shape;2133;p7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6" name="Google Shape;2136;p78"/>
          <p:cNvGrpSpPr/>
          <p:nvPr/>
        </p:nvGrpSpPr>
        <p:grpSpPr>
          <a:xfrm>
            <a:off x="6333060" y="3020546"/>
            <a:ext cx="602914" cy="512477"/>
            <a:chOff x="4902475" y="1418875"/>
            <a:chExt cx="74500" cy="63775"/>
          </a:xfrm>
        </p:grpSpPr>
        <p:sp>
          <p:nvSpPr>
            <p:cNvPr id="2137" name="Google Shape;2137;p78"/>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8"/>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9" name="Google Shape;2139;p78"/>
          <p:cNvGrpSpPr/>
          <p:nvPr/>
        </p:nvGrpSpPr>
        <p:grpSpPr>
          <a:xfrm>
            <a:off x="5748932" y="3759785"/>
            <a:ext cx="515391" cy="525699"/>
            <a:chOff x="4818100" y="1507675"/>
            <a:chExt cx="71225" cy="71625"/>
          </a:xfrm>
        </p:grpSpPr>
        <p:sp>
          <p:nvSpPr>
            <p:cNvPr id="2140" name="Google Shape;2140;p7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4" name="Google Shape;2144;p78"/>
          <p:cNvGrpSpPr/>
          <p:nvPr/>
        </p:nvGrpSpPr>
        <p:grpSpPr>
          <a:xfrm>
            <a:off x="5087034" y="3781317"/>
            <a:ext cx="522956" cy="489869"/>
            <a:chOff x="4721450" y="1509475"/>
            <a:chExt cx="79350" cy="74325"/>
          </a:xfrm>
        </p:grpSpPr>
        <p:sp>
          <p:nvSpPr>
            <p:cNvPr id="2145" name="Google Shape;2145;p78"/>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8"/>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8"/>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8"/>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9" name="Google Shape;2149;p78"/>
          <p:cNvGrpSpPr/>
          <p:nvPr/>
        </p:nvGrpSpPr>
        <p:grpSpPr>
          <a:xfrm>
            <a:off x="6410277" y="3761069"/>
            <a:ext cx="525704" cy="535436"/>
            <a:chOff x="4906800" y="1507500"/>
            <a:chExt cx="70350" cy="71075"/>
          </a:xfrm>
        </p:grpSpPr>
        <p:sp>
          <p:nvSpPr>
            <p:cNvPr id="2150" name="Google Shape;2150;p7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5" name="Google Shape;2155;p78"/>
          <p:cNvGrpSpPr/>
          <p:nvPr/>
        </p:nvGrpSpPr>
        <p:grpSpPr>
          <a:xfrm>
            <a:off x="4443099" y="2267050"/>
            <a:ext cx="508054" cy="508095"/>
            <a:chOff x="3736598" y="2170606"/>
            <a:chExt cx="404889" cy="404889"/>
          </a:xfrm>
        </p:grpSpPr>
        <p:sp>
          <p:nvSpPr>
            <p:cNvPr id="2156" name="Google Shape;2156;p7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0" name="Google Shape;2160;p78"/>
          <p:cNvGrpSpPr/>
          <p:nvPr/>
        </p:nvGrpSpPr>
        <p:grpSpPr>
          <a:xfrm>
            <a:off x="3731139" y="2267145"/>
            <a:ext cx="575790" cy="507904"/>
            <a:chOff x="3161917" y="2170682"/>
            <a:chExt cx="458870" cy="404737"/>
          </a:xfrm>
        </p:grpSpPr>
        <p:sp>
          <p:nvSpPr>
            <p:cNvPr id="2161" name="Google Shape;2161;p7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62" name="Google Shape;2162;p7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4" name="Google Shape;2164;p78"/>
          <p:cNvGrpSpPr/>
          <p:nvPr/>
        </p:nvGrpSpPr>
        <p:grpSpPr>
          <a:xfrm>
            <a:off x="3758669" y="3027517"/>
            <a:ext cx="520730" cy="498567"/>
            <a:chOff x="3179914" y="2889488"/>
            <a:chExt cx="422876" cy="404911"/>
          </a:xfrm>
        </p:grpSpPr>
        <p:sp>
          <p:nvSpPr>
            <p:cNvPr id="2165" name="Google Shape;2165;p7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1" name="Google Shape;2171;p78"/>
          <p:cNvGrpSpPr/>
          <p:nvPr/>
        </p:nvGrpSpPr>
        <p:grpSpPr>
          <a:xfrm>
            <a:off x="4387349" y="3027477"/>
            <a:ext cx="516145" cy="498648"/>
            <a:chOff x="3729467" y="2889422"/>
            <a:chExt cx="419153" cy="404977"/>
          </a:xfrm>
        </p:grpSpPr>
        <p:sp>
          <p:nvSpPr>
            <p:cNvPr id="2172" name="Google Shape;2172;p7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9" name="Google Shape;2179;p78"/>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8"/>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8"/>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8"/>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3" name="Google Shape;2183;p78"/>
          <p:cNvGrpSpPr/>
          <p:nvPr/>
        </p:nvGrpSpPr>
        <p:grpSpPr>
          <a:xfrm>
            <a:off x="7107677" y="2474362"/>
            <a:ext cx="166473" cy="141497"/>
            <a:chOff x="4660325" y="1866850"/>
            <a:chExt cx="68350" cy="58100"/>
          </a:xfrm>
        </p:grpSpPr>
        <p:sp>
          <p:nvSpPr>
            <p:cNvPr id="2184" name="Google Shape;2184;p7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6" name="Google Shape;2186;p78"/>
          <p:cNvGrpSpPr/>
          <p:nvPr/>
        </p:nvGrpSpPr>
        <p:grpSpPr>
          <a:xfrm>
            <a:off x="7417022" y="2500086"/>
            <a:ext cx="162515" cy="90049"/>
            <a:chOff x="4791775" y="1877500"/>
            <a:chExt cx="66725" cy="36975"/>
          </a:xfrm>
        </p:grpSpPr>
        <p:sp>
          <p:nvSpPr>
            <p:cNvPr id="2187" name="Google Shape;2187;p7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9" name="Google Shape;2189;p78"/>
          <p:cNvGrpSpPr/>
          <p:nvPr/>
        </p:nvGrpSpPr>
        <p:grpSpPr>
          <a:xfrm>
            <a:off x="7738734" y="2500086"/>
            <a:ext cx="144979" cy="90049"/>
            <a:chOff x="4923925" y="1877500"/>
            <a:chExt cx="59525" cy="36975"/>
          </a:xfrm>
        </p:grpSpPr>
        <p:sp>
          <p:nvSpPr>
            <p:cNvPr id="2190" name="Google Shape;2190;p7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2" name="Google Shape;2192;p78"/>
          <p:cNvGrpSpPr/>
          <p:nvPr/>
        </p:nvGrpSpPr>
        <p:grpSpPr>
          <a:xfrm>
            <a:off x="8033226" y="2482277"/>
            <a:ext cx="141447" cy="125667"/>
            <a:chOff x="5058450" y="1870100"/>
            <a:chExt cx="58075" cy="51600"/>
          </a:xfrm>
        </p:grpSpPr>
        <p:sp>
          <p:nvSpPr>
            <p:cNvPr id="2193" name="Google Shape;2193;p7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5" name="Google Shape;2195;p78"/>
          <p:cNvGrpSpPr/>
          <p:nvPr/>
        </p:nvGrpSpPr>
        <p:grpSpPr>
          <a:xfrm>
            <a:off x="7447741" y="2904685"/>
            <a:ext cx="101077" cy="107645"/>
            <a:chOff x="4811425" y="2065025"/>
            <a:chExt cx="41500" cy="44200"/>
          </a:xfrm>
        </p:grpSpPr>
        <p:sp>
          <p:nvSpPr>
            <p:cNvPr id="2196" name="Google Shape;2196;p78"/>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8"/>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8" name="Google Shape;2198;p78"/>
          <p:cNvGrpSpPr/>
          <p:nvPr/>
        </p:nvGrpSpPr>
        <p:grpSpPr>
          <a:xfrm>
            <a:off x="7740178" y="2904898"/>
            <a:ext cx="120867" cy="107218"/>
            <a:chOff x="4929875" y="2065025"/>
            <a:chExt cx="49625" cy="44025"/>
          </a:xfrm>
        </p:grpSpPr>
        <p:sp>
          <p:nvSpPr>
            <p:cNvPr id="2199" name="Google Shape;2199;p78"/>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8"/>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1" name="Google Shape;2201;p78"/>
          <p:cNvGrpSpPr/>
          <p:nvPr/>
        </p:nvGrpSpPr>
        <p:grpSpPr>
          <a:xfrm>
            <a:off x="8068847" y="2907912"/>
            <a:ext cx="70206" cy="101191"/>
            <a:chOff x="5083925" y="2066350"/>
            <a:chExt cx="28825" cy="41550"/>
          </a:xfrm>
        </p:grpSpPr>
        <p:sp>
          <p:nvSpPr>
            <p:cNvPr id="2202" name="Google Shape;2202;p78"/>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8"/>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4" name="Google Shape;2204;p78"/>
          <p:cNvGrpSpPr/>
          <p:nvPr/>
        </p:nvGrpSpPr>
        <p:grpSpPr>
          <a:xfrm>
            <a:off x="7100401" y="2923559"/>
            <a:ext cx="181026" cy="69896"/>
            <a:chOff x="4659775" y="2072775"/>
            <a:chExt cx="74325" cy="28700"/>
          </a:xfrm>
        </p:grpSpPr>
        <p:sp>
          <p:nvSpPr>
            <p:cNvPr id="2205" name="Google Shape;2205;p78"/>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8"/>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8"/>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8" name="Google Shape;2208;p78"/>
          <p:cNvGrpSpPr/>
          <p:nvPr/>
        </p:nvGrpSpPr>
        <p:grpSpPr>
          <a:xfrm>
            <a:off x="8020257" y="2714124"/>
            <a:ext cx="167387" cy="89197"/>
            <a:chOff x="4662475" y="1976500"/>
            <a:chExt cx="68725" cy="36625"/>
          </a:xfrm>
        </p:grpSpPr>
        <p:sp>
          <p:nvSpPr>
            <p:cNvPr id="2209" name="Google Shape;2209;p78"/>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8"/>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8"/>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2" name="Google Shape;2212;p78"/>
          <p:cNvGrpSpPr/>
          <p:nvPr/>
        </p:nvGrpSpPr>
        <p:grpSpPr>
          <a:xfrm>
            <a:off x="7717162" y="2717564"/>
            <a:ext cx="166899" cy="82317"/>
            <a:chOff x="4920150" y="1977875"/>
            <a:chExt cx="68525" cy="33800"/>
          </a:xfrm>
        </p:grpSpPr>
        <p:sp>
          <p:nvSpPr>
            <p:cNvPr id="2213" name="Google Shape;2213;p78"/>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8"/>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8"/>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6" name="Google Shape;2216;p78"/>
          <p:cNvGrpSpPr/>
          <p:nvPr/>
        </p:nvGrpSpPr>
        <p:grpSpPr>
          <a:xfrm>
            <a:off x="7128319" y="3121482"/>
            <a:ext cx="125190" cy="127858"/>
            <a:chOff x="4676550" y="2160575"/>
            <a:chExt cx="51400" cy="52500"/>
          </a:xfrm>
        </p:grpSpPr>
        <p:sp>
          <p:nvSpPr>
            <p:cNvPr id="2217" name="Google Shape;2217;p7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0" name="Google Shape;2220;p78"/>
          <p:cNvGrpSpPr/>
          <p:nvPr/>
        </p:nvGrpSpPr>
        <p:grpSpPr>
          <a:xfrm>
            <a:off x="7425577" y="3128514"/>
            <a:ext cx="145405" cy="113794"/>
            <a:chOff x="4768325" y="2163475"/>
            <a:chExt cx="59700" cy="46725"/>
          </a:xfrm>
        </p:grpSpPr>
        <p:sp>
          <p:nvSpPr>
            <p:cNvPr id="2221" name="Google Shape;2221;p7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3" name="Google Shape;2223;p78"/>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8"/>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8"/>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8"/>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8"/>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8"/>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9" name="Google Shape;2229;p78"/>
          <p:cNvGrpSpPr/>
          <p:nvPr/>
        </p:nvGrpSpPr>
        <p:grpSpPr>
          <a:xfrm>
            <a:off x="7441895" y="3383608"/>
            <a:ext cx="112768" cy="106853"/>
            <a:chOff x="4768575" y="2253950"/>
            <a:chExt cx="46300" cy="43875"/>
          </a:xfrm>
        </p:grpSpPr>
        <p:sp>
          <p:nvSpPr>
            <p:cNvPr id="2230" name="Google Shape;2230;p78"/>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8"/>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2" name="Google Shape;2232;p78"/>
          <p:cNvGrpSpPr/>
          <p:nvPr/>
        </p:nvGrpSpPr>
        <p:grpSpPr>
          <a:xfrm>
            <a:off x="7741518" y="3872634"/>
            <a:ext cx="118187" cy="146246"/>
            <a:chOff x="4960900" y="2433225"/>
            <a:chExt cx="48525" cy="60050"/>
          </a:xfrm>
        </p:grpSpPr>
        <p:sp>
          <p:nvSpPr>
            <p:cNvPr id="2233" name="Google Shape;2233;p78"/>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8"/>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5" name="Google Shape;2235;p78"/>
          <p:cNvGrpSpPr/>
          <p:nvPr/>
        </p:nvGrpSpPr>
        <p:grpSpPr>
          <a:xfrm>
            <a:off x="7430083" y="4136695"/>
            <a:ext cx="136394" cy="143810"/>
            <a:chOff x="4854075" y="2527625"/>
            <a:chExt cx="56000" cy="59050"/>
          </a:xfrm>
        </p:grpSpPr>
        <p:sp>
          <p:nvSpPr>
            <p:cNvPr id="2236" name="Google Shape;2236;p78"/>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8"/>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8" name="Google Shape;2238;p78"/>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8"/>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8"/>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1" name="Google Shape;2241;p78"/>
          <p:cNvGrpSpPr/>
          <p:nvPr/>
        </p:nvGrpSpPr>
        <p:grpSpPr>
          <a:xfrm>
            <a:off x="8054294" y="3600439"/>
            <a:ext cx="99312" cy="160797"/>
            <a:chOff x="5059700" y="2334775"/>
            <a:chExt cx="40775" cy="66025"/>
          </a:xfrm>
        </p:grpSpPr>
        <p:sp>
          <p:nvSpPr>
            <p:cNvPr id="2242" name="Google Shape;2242;p78"/>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8"/>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8"/>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8"/>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8"/>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8"/>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8"/>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8"/>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8"/>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1" name="Google Shape;2251;p78"/>
          <p:cNvGrpSpPr/>
          <p:nvPr/>
        </p:nvGrpSpPr>
        <p:grpSpPr>
          <a:xfrm>
            <a:off x="8011458" y="3865571"/>
            <a:ext cx="184984" cy="160371"/>
            <a:chOff x="5037700" y="2430325"/>
            <a:chExt cx="75950" cy="65850"/>
          </a:xfrm>
        </p:grpSpPr>
        <p:sp>
          <p:nvSpPr>
            <p:cNvPr id="2252" name="Google Shape;2252;p7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4" name="Google Shape;2254;p78"/>
          <p:cNvGrpSpPr/>
          <p:nvPr/>
        </p:nvGrpSpPr>
        <p:grpSpPr>
          <a:xfrm>
            <a:off x="7430964" y="3632023"/>
            <a:ext cx="173014" cy="97629"/>
            <a:chOff x="4756975" y="2341800"/>
            <a:chExt cx="91975" cy="51925"/>
          </a:xfrm>
        </p:grpSpPr>
        <p:sp>
          <p:nvSpPr>
            <p:cNvPr id="2255" name="Google Shape;2255;p78"/>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8"/>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8"/>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8"/>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8"/>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8"/>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8"/>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8"/>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8"/>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8"/>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8"/>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8"/>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8"/>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8"/>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8"/>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8"/>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8"/>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8"/>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8"/>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8"/>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5" name="Google Shape;2275;p78"/>
          <p:cNvGrpSpPr/>
          <p:nvPr/>
        </p:nvGrpSpPr>
        <p:grpSpPr>
          <a:xfrm>
            <a:off x="7697901" y="4120720"/>
            <a:ext cx="212497" cy="175761"/>
            <a:chOff x="4943575" y="2516350"/>
            <a:chExt cx="98675" cy="81700"/>
          </a:xfrm>
        </p:grpSpPr>
        <p:sp>
          <p:nvSpPr>
            <p:cNvPr id="2276" name="Google Shape;2276;p78"/>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8"/>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8"/>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8"/>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8"/>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8"/>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8"/>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8"/>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8"/>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8"/>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8"/>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8"/>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8"/>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8"/>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8"/>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8"/>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8"/>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8"/>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8"/>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8"/>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8"/>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8"/>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8"/>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8"/>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8"/>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8"/>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8"/>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8"/>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8"/>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8"/>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8"/>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8"/>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8"/>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8"/>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8"/>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8"/>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8"/>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8"/>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8"/>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8"/>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8"/>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8"/>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8"/>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8"/>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8"/>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8"/>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8"/>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8"/>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8"/>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8"/>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8"/>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8"/>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8"/>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8"/>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8"/>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8"/>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8"/>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8"/>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8"/>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8"/>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8"/>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8"/>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8"/>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8"/>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8"/>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8"/>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8"/>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8"/>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8"/>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8"/>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8"/>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8"/>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8"/>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8"/>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8"/>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8"/>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8"/>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8"/>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4" name="Google Shape;2354;p78"/>
          <p:cNvGrpSpPr/>
          <p:nvPr/>
        </p:nvGrpSpPr>
        <p:grpSpPr>
          <a:xfrm>
            <a:off x="1955962" y="3346963"/>
            <a:ext cx="965351" cy="134611"/>
            <a:chOff x="4411970" y="2962952"/>
            <a:chExt cx="706544" cy="104212"/>
          </a:xfrm>
        </p:grpSpPr>
        <p:sp>
          <p:nvSpPr>
            <p:cNvPr id="2355" name="Google Shape;2355;p78"/>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8"/>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8"/>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8"/>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9" name="Google Shape;2359;p78"/>
          <p:cNvGrpSpPr/>
          <p:nvPr/>
        </p:nvGrpSpPr>
        <p:grpSpPr>
          <a:xfrm>
            <a:off x="1955962" y="2935877"/>
            <a:ext cx="960158" cy="289172"/>
            <a:chOff x="4411970" y="2726085"/>
            <a:chExt cx="643107" cy="193659"/>
          </a:xfrm>
        </p:grpSpPr>
        <p:sp>
          <p:nvSpPr>
            <p:cNvPr id="2360" name="Google Shape;2360;p7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3" name="Google Shape;2363;p78"/>
          <p:cNvGrpSpPr/>
          <p:nvPr/>
        </p:nvGrpSpPr>
        <p:grpSpPr>
          <a:xfrm>
            <a:off x="958854" y="3201987"/>
            <a:ext cx="833173" cy="259209"/>
            <a:chOff x="4411970" y="4340222"/>
            <a:chExt cx="779467" cy="242683"/>
          </a:xfrm>
        </p:grpSpPr>
        <p:sp>
          <p:nvSpPr>
            <p:cNvPr id="2364" name="Google Shape;2364;p78"/>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8"/>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8"/>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7" name="Google Shape;2367;p78"/>
          <p:cNvGrpSpPr/>
          <p:nvPr/>
        </p:nvGrpSpPr>
        <p:grpSpPr>
          <a:xfrm>
            <a:off x="1955962" y="2597733"/>
            <a:ext cx="965160" cy="216230"/>
            <a:chOff x="4411970" y="2468674"/>
            <a:chExt cx="747317" cy="167425"/>
          </a:xfrm>
        </p:grpSpPr>
        <p:sp>
          <p:nvSpPr>
            <p:cNvPr id="2368" name="Google Shape;2368;p78"/>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8"/>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0" name="Google Shape;2370;p78"/>
          <p:cNvGrpSpPr/>
          <p:nvPr/>
        </p:nvGrpSpPr>
        <p:grpSpPr>
          <a:xfrm>
            <a:off x="954709" y="2502450"/>
            <a:ext cx="810451" cy="319148"/>
            <a:chOff x="4411970" y="3686602"/>
            <a:chExt cx="797845" cy="314215"/>
          </a:xfrm>
        </p:grpSpPr>
        <p:sp>
          <p:nvSpPr>
            <p:cNvPr id="2371" name="Google Shape;2371;p78"/>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8"/>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8"/>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8"/>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8"/>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6" name="Google Shape;2376;p78"/>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7" name="Google Shape;2377;p78"/>
          <p:cNvGrpSpPr/>
          <p:nvPr/>
        </p:nvGrpSpPr>
        <p:grpSpPr>
          <a:xfrm>
            <a:off x="954806" y="2256974"/>
            <a:ext cx="1970333" cy="208784"/>
            <a:chOff x="6336019" y="3733725"/>
            <a:chExt cx="2566206" cy="351310"/>
          </a:xfrm>
        </p:grpSpPr>
        <p:sp>
          <p:nvSpPr>
            <p:cNvPr id="2378" name="Google Shape;2378;p7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2" name="Google Shape;2382;p78"/>
          <p:cNvGrpSpPr/>
          <p:nvPr/>
        </p:nvGrpSpPr>
        <p:grpSpPr>
          <a:xfrm>
            <a:off x="1955962" y="3864529"/>
            <a:ext cx="946551" cy="153200"/>
            <a:chOff x="4404545" y="3301592"/>
            <a:chExt cx="782403" cy="129272"/>
          </a:xfrm>
        </p:grpSpPr>
        <p:sp>
          <p:nvSpPr>
            <p:cNvPr id="2383" name="Google Shape;2383;p78"/>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8"/>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5" name="Google Shape;2385;p78"/>
          <p:cNvGrpSpPr/>
          <p:nvPr/>
        </p:nvGrpSpPr>
        <p:grpSpPr>
          <a:xfrm>
            <a:off x="1955962" y="3603488"/>
            <a:ext cx="962257" cy="139127"/>
            <a:chOff x="4411970" y="3131459"/>
            <a:chExt cx="710520" cy="117397"/>
          </a:xfrm>
        </p:grpSpPr>
        <p:sp>
          <p:nvSpPr>
            <p:cNvPr id="2386" name="Google Shape;2386;p78"/>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8"/>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388" name="Google Shape;2388;p78"/>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9" name="Google Shape;2389;p78"/>
          <p:cNvGrpSpPr/>
          <p:nvPr/>
        </p:nvGrpSpPr>
        <p:grpSpPr>
          <a:xfrm>
            <a:off x="956107" y="3538282"/>
            <a:ext cx="823838" cy="458988"/>
            <a:chOff x="4411970" y="1801825"/>
            <a:chExt cx="734586" cy="409262"/>
          </a:xfrm>
        </p:grpSpPr>
        <p:sp>
          <p:nvSpPr>
            <p:cNvPr id="2390" name="Google Shape;2390;p78"/>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8"/>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2" name="Google Shape;2392;p78"/>
          <p:cNvGrpSpPr/>
          <p:nvPr/>
        </p:nvGrpSpPr>
        <p:grpSpPr>
          <a:xfrm>
            <a:off x="956107" y="4086708"/>
            <a:ext cx="856348" cy="212039"/>
            <a:chOff x="4411970" y="2233974"/>
            <a:chExt cx="763574" cy="189068"/>
          </a:xfrm>
        </p:grpSpPr>
        <p:sp>
          <p:nvSpPr>
            <p:cNvPr id="2393" name="Google Shape;2393;p78"/>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8"/>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5" name="Google Shape;2395;p78"/>
          <p:cNvGrpSpPr/>
          <p:nvPr/>
        </p:nvGrpSpPr>
        <p:grpSpPr>
          <a:xfrm>
            <a:off x="3066303" y="2262044"/>
            <a:ext cx="511602" cy="511602"/>
            <a:chOff x="5681300" y="2527788"/>
            <a:chExt cx="805800" cy="805800"/>
          </a:xfrm>
        </p:grpSpPr>
        <p:sp>
          <p:nvSpPr>
            <p:cNvPr id="2396" name="Google Shape;2396;p78"/>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8"/>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8" name="Google Shape;2398;p78"/>
          <p:cNvGrpSpPr/>
          <p:nvPr/>
        </p:nvGrpSpPr>
        <p:grpSpPr>
          <a:xfrm>
            <a:off x="3063497" y="3028627"/>
            <a:ext cx="513021" cy="512935"/>
            <a:chOff x="4049800" y="640400"/>
            <a:chExt cx="858900" cy="858900"/>
          </a:xfrm>
        </p:grpSpPr>
        <p:sp>
          <p:nvSpPr>
            <p:cNvPr id="2399" name="Google Shape;2399;p78"/>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8"/>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1" name="Google Shape;2401;p78"/>
          <p:cNvGrpSpPr/>
          <p:nvPr/>
        </p:nvGrpSpPr>
        <p:grpSpPr>
          <a:xfrm>
            <a:off x="2980696" y="3680519"/>
            <a:ext cx="686489" cy="686585"/>
            <a:chOff x="5080188" y="927900"/>
            <a:chExt cx="961200" cy="961200"/>
          </a:xfrm>
        </p:grpSpPr>
        <p:sp>
          <p:nvSpPr>
            <p:cNvPr id="2402" name="Google Shape;2402;p78"/>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8"/>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8"/>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8"/>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8"/>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8"/>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8"/>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8"/>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0" name="Google Shape;2410;p78"/>
          <p:cNvGrpSpPr/>
          <p:nvPr/>
        </p:nvGrpSpPr>
        <p:grpSpPr>
          <a:xfrm>
            <a:off x="3763848" y="3773248"/>
            <a:ext cx="510373" cy="510937"/>
            <a:chOff x="7508249" y="1522825"/>
            <a:chExt cx="1326332" cy="1322987"/>
          </a:xfrm>
        </p:grpSpPr>
        <p:sp>
          <p:nvSpPr>
            <p:cNvPr id="2411" name="Google Shape;2411;p78"/>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8"/>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8"/>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8"/>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8"/>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8"/>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8"/>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8"/>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8"/>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8"/>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1" name="Google Shape;2421;p78"/>
          <p:cNvGrpSpPr/>
          <p:nvPr/>
        </p:nvGrpSpPr>
        <p:grpSpPr>
          <a:xfrm>
            <a:off x="4455441" y="3774653"/>
            <a:ext cx="492652" cy="503348"/>
            <a:chOff x="6039282" y="1042577"/>
            <a:chExt cx="734315" cy="731929"/>
          </a:xfrm>
        </p:grpSpPr>
        <p:sp>
          <p:nvSpPr>
            <p:cNvPr id="2422" name="Google Shape;2422;p7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3" name="Google Shape;2443;p78"/>
          <p:cNvGrpSpPr/>
          <p:nvPr/>
        </p:nvGrpSpPr>
        <p:grpSpPr>
          <a:xfrm>
            <a:off x="5095855" y="2270694"/>
            <a:ext cx="483304" cy="504902"/>
            <a:chOff x="1825800" y="1651625"/>
            <a:chExt cx="568125" cy="591775"/>
          </a:xfrm>
        </p:grpSpPr>
        <p:sp>
          <p:nvSpPr>
            <p:cNvPr id="2444" name="Google Shape;2444;p78"/>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8"/>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8"/>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8"/>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8"/>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8"/>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0" name="Google Shape;2450;p78"/>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8"/>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8"/>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8"/>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8"/>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2455" name="Google Shape;2455;p7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9" name="Shape 2459"/>
        <p:cNvGrpSpPr/>
        <p:nvPr/>
      </p:nvGrpSpPr>
      <p:grpSpPr>
        <a:xfrm>
          <a:off x="0" y="0"/>
          <a:ext cx="0" cy="0"/>
          <a:chOff x="0" y="0"/>
          <a:chExt cx="0" cy="0"/>
        </a:xfrm>
      </p:grpSpPr>
      <p:grpSp>
        <p:nvGrpSpPr>
          <p:cNvPr id="2460" name="Google Shape;2460;p79"/>
          <p:cNvGrpSpPr/>
          <p:nvPr/>
        </p:nvGrpSpPr>
        <p:grpSpPr>
          <a:xfrm>
            <a:off x="722059" y="955168"/>
            <a:ext cx="2492868" cy="1379876"/>
            <a:chOff x="2654821" y="2311071"/>
            <a:chExt cx="2279715" cy="1262120"/>
          </a:xfrm>
        </p:grpSpPr>
        <p:grpSp>
          <p:nvGrpSpPr>
            <p:cNvPr id="2461" name="Google Shape;2461;p79"/>
            <p:cNvGrpSpPr/>
            <p:nvPr/>
          </p:nvGrpSpPr>
          <p:grpSpPr>
            <a:xfrm>
              <a:off x="4034269" y="2840745"/>
              <a:ext cx="40212" cy="36437"/>
              <a:chOff x="4293400" y="2574725"/>
              <a:chExt cx="84425" cy="80100"/>
            </a:xfrm>
          </p:grpSpPr>
          <p:sp>
            <p:nvSpPr>
              <p:cNvPr id="2462" name="Google Shape;2462;p79"/>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463" name="Google Shape;2463;p79"/>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4" name="Google Shape;2464;p79"/>
            <p:cNvGrpSpPr/>
            <p:nvPr/>
          </p:nvGrpSpPr>
          <p:grpSpPr>
            <a:xfrm>
              <a:off x="3894606" y="2334874"/>
              <a:ext cx="913198" cy="518984"/>
              <a:chOff x="4000175" y="1462675"/>
              <a:chExt cx="1917275" cy="1140875"/>
            </a:xfrm>
          </p:grpSpPr>
          <p:sp>
            <p:nvSpPr>
              <p:cNvPr id="2465" name="Google Shape;2465;p79"/>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466" name="Google Shape;2466;p79"/>
              <p:cNvGrpSpPr/>
              <p:nvPr/>
            </p:nvGrpSpPr>
            <p:grpSpPr>
              <a:xfrm>
                <a:off x="4000175" y="1462675"/>
                <a:ext cx="1917275" cy="1140875"/>
                <a:chOff x="4000175" y="1462675"/>
                <a:chExt cx="1917275" cy="1140875"/>
              </a:xfrm>
            </p:grpSpPr>
            <p:sp>
              <p:nvSpPr>
                <p:cNvPr id="2467" name="Google Shape;2467;p79"/>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468" name="Google Shape;2468;p79"/>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9"/>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9"/>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9"/>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72" name="Google Shape;2472;p79"/>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73" name="Google Shape;2473;p79"/>
            <p:cNvGrpSpPr/>
            <p:nvPr/>
          </p:nvGrpSpPr>
          <p:grpSpPr>
            <a:xfrm>
              <a:off x="3875768" y="2846704"/>
              <a:ext cx="44796" cy="47366"/>
              <a:chOff x="3960625" y="2587825"/>
              <a:chExt cx="94050" cy="104125"/>
            </a:xfrm>
          </p:grpSpPr>
          <p:sp>
            <p:nvSpPr>
              <p:cNvPr id="2474" name="Google Shape;2474;p79"/>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475" name="Google Shape;2475;p79"/>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6" name="Google Shape;2476;p79"/>
            <p:cNvGrpSpPr/>
            <p:nvPr/>
          </p:nvGrpSpPr>
          <p:grpSpPr>
            <a:xfrm>
              <a:off x="3782759" y="2807162"/>
              <a:ext cx="82686" cy="85487"/>
              <a:chOff x="3765350" y="2500900"/>
              <a:chExt cx="173600" cy="187925"/>
            </a:xfrm>
          </p:grpSpPr>
          <p:sp>
            <p:nvSpPr>
              <p:cNvPr id="2477" name="Google Shape;2477;p79"/>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478" name="Google Shape;2478;p79"/>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9"/>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9"/>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9"/>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9"/>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3" name="Google Shape;2483;p79"/>
            <p:cNvGrpSpPr/>
            <p:nvPr/>
          </p:nvGrpSpPr>
          <p:grpSpPr>
            <a:xfrm>
              <a:off x="3775674" y="2798496"/>
              <a:ext cx="40545" cy="23564"/>
              <a:chOff x="3750475" y="2481850"/>
              <a:chExt cx="85125" cy="51800"/>
            </a:xfrm>
          </p:grpSpPr>
          <p:sp>
            <p:nvSpPr>
              <p:cNvPr id="2484" name="Google Shape;2484;p79"/>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9"/>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486" name="Google Shape;2486;p79"/>
            <p:cNvGrpSpPr/>
            <p:nvPr/>
          </p:nvGrpSpPr>
          <p:grpSpPr>
            <a:xfrm>
              <a:off x="3716946" y="2776024"/>
              <a:ext cx="81971" cy="76912"/>
              <a:chOff x="3627175" y="2432450"/>
              <a:chExt cx="172100" cy="169075"/>
            </a:xfrm>
          </p:grpSpPr>
          <p:sp>
            <p:nvSpPr>
              <p:cNvPr id="2487" name="Google Shape;2487;p79"/>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9"/>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489" name="Google Shape;2489;p79"/>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490" name="Google Shape;2490;p79"/>
            <p:cNvGrpSpPr/>
            <p:nvPr/>
          </p:nvGrpSpPr>
          <p:grpSpPr>
            <a:xfrm>
              <a:off x="3685682" y="2845624"/>
              <a:ext cx="29311" cy="45055"/>
              <a:chOff x="3561536" y="2585450"/>
              <a:chExt cx="61539" cy="99045"/>
            </a:xfrm>
          </p:grpSpPr>
          <p:sp>
            <p:nvSpPr>
              <p:cNvPr id="2491" name="Google Shape;2491;p79"/>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9"/>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493" name="Google Shape;2493;p79"/>
            <p:cNvGrpSpPr/>
            <p:nvPr/>
          </p:nvGrpSpPr>
          <p:grpSpPr>
            <a:xfrm>
              <a:off x="3849905" y="2572252"/>
              <a:ext cx="74339" cy="119559"/>
              <a:chOff x="3906325" y="1984500"/>
              <a:chExt cx="156075" cy="262825"/>
            </a:xfrm>
          </p:grpSpPr>
          <p:sp>
            <p:nvSpPr>
              <p:cNvPr id="2494" name="Google Shape;2494;p79"/>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495" name="Google Shape;2495;p79"/>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6" name="Google Shape;2496;p79"/>
            <p:cNvGrpSpPr/>
            <p:nvPr/>
          </p:nvGrpSpPr>
          <p:grpSpPr>
            <a:xfrm>
              <a:off x="2654821" y="2414345"/>
              <a:ext cx="667570" cy="558731"/>
              <a:chOff x="1397225" y="1637375"/>
              <a:chExt cx="1401575" cy="1228250"/>
            </a:xfrm>
          </p:grpSpPr>
          <p:sp>
            <p:nvSpPr>
              <p:cNvPr id="2497" name="Google Shape;2497;p79"/>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498" name="Google Shape;2498;p79"/>
              <p:cNvGrpSpPr/>
              <p:nvPr/>
            </p:nvGrpSpPr>
            <p:grpSpPr>
              <a:xfrm>
                <a:off x="1397225" y="1637375"/>
                <a:ext cx="1398775" cy="1228250"/>
                <a:chOff x="1397225" y="1637375"/>
                <a:chExt cx="1398775" cy="1228250"/>
              </a:xfrm>
            </p:grpSpPr>
            <p:sp>
              <p:nvSpPr>
                <p:cNvPr id="2499" name="Google Shape;2499;p79"/>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9"/>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01" name="Google Shape;2501;p79"/>
            <p:cNvGrpSpPr/>
            <p:nvPr/>
          </p:nvGrpSpPr>
          <p:grpSpPr>
            <a:xfrm>
              <a:off x="3230417" y="3103734"/>
              <a:ext cx="282982" cy="280332"/>
              <a:chOff x="2605700" y="3152850"/>
              <a:chExt cx="594125" cy="616250"/>
            </a:xfrm>
          </p:grpSpPr>
          <p:sp>
            <p:nvSpPr>
              <p:cNvPr id="2502" name="Google Shape;2502;p79"/>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503" name="Google Shape;2503;p79"/>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504" name="Google Shape;2504;p79"/>
            <p:cNvGrpSpPr/>
            <p:nvPr/>
          </p:nvGrpSpPr>
          <p:grpSpPr>
            <a:xfrm>
              <a:off x="3265985" y="3226989"/>
              <a:ext cx="87151" cy="346202"/>
              <a:chOff x="2680375" y="3423800"/>
              <a:chExt cx="182975" cy="761050"/>
            </a:xfrm>
          </p:grpSpPr>
          <p:sp>
            <p:nvSpPr>
              <p:cNvPr id="2505" name="Google Shape;2505;p79"/>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506" name="Google Shape;2506;p79"/>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7" name="Google Shape;2507;p79"/>
            <p:cNvGrpSpPr/>
            <p:nvPr/>
          </p:nvGrpSpPr>
          <p:grpSpPr>
            <a:xfrm>
              <a:off x="3855466" y="3289811"/>
              <a:ext cx="112514" cy="94210"/>
              <a:chOff x="3918000" y="3561900"/>
              <a:chExt cx="236225" cy="207100"/>
            </a:xfrm>
          </p:grpSpPr>
          <p:sp>
            <p:nvSpPr>
              <p:cNvPr id="2508" name="Google Shape;2508;p79"/>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509" name="Google Shape;2509;p79"/>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0" name="Google Shape;2510;p79"/>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9"/>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9"/>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513" name="Google Shape;2513;p79"/>
            <p:cNvGrpSpPr/>
            <p:nvPr/>
          </p:nvGrpSpPr>
          <p:grpSpPr>
            <a:xfrm>
              <a:off x="2905224" y="2311071"/>
              <a:ext cx="596721" cy="528992"/>
              <a:chOff x="1922950" y="1410350"/>
              <a:chExt cx="1252825" cy="1162875"/>
            </a:xfrm>
          </p:grpSpPr>
          <p:sp>
            <p:nvSpPr>
              <p:cNvPr id="2514" name="Google Shape;2514;p79"/>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9"/>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9"/>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9"/>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9"/>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9"/>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9"/>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9"/>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9"/>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9"/>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9"/>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9"/>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9"/>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9"/>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9"/>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9"/>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530" name="Google Shape;2530;p79"/>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9"/>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9"/>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9"/>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9"/>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9"/>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9"/>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9"/>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9"/>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9"/>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9"/>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9"/>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9"/>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9"/>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9"/>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9"/>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9"/>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9"/>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9"/>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9"/>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50" name="Google Shape;2550;p79"/>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51" name="Google Shape;2551;p79"/>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2" name="Google Shape;2552;p79"/>
            <p:cNvGrpSpPr/>
            <p:nvPr/>
          </p:nvGrpSpPr>
          <p:grpSpPr>
            <a:xfrm>
              <a:off x="3280929" y="3294542"/>
              <a:ext cx="109894" cy="272224"/>
              <a:chOff x="2711750" y="3572300"/>
              <a:chExt cx="230725" cy="598425"/>
            </a:xfrm>
          </p:grpSpPr>
          <p:sp>
            <p:nvSpPr>
              <p:cNvPr id="2553" name="Google Shape;2553;p79"/>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9"/>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5" name="Google Shape;2555;p79"/>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6" name="Google Shape;2556;p79"/>
            <p:cNvGrpSpPr/>
            <p:nvPr/>
          </p:nvGrpSpPr>
          <p:grpSpPr>
            <a:xfrm>
              <a:off x="3790439" y="2408636"/>
              <a:ext cx="73017" cy="75684"/>
              <a:chOff x="3781475" y="1624825"/>
              <a:chExt cx="153300" cy="166375"/>
            </a:xfrm>
          </p:grpSpPr>
          <p:sp>
            <p:nvSpPr>
              <p:cNvPr id="2557" name="Google Shape;2557;p79"/>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9"/>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9"/>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9"/>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1" name="Google Shape;2561;p79"/>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9"/>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9"/>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9"/>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9"/>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9"/>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9"/>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8" name="Google Shape;2568;p79"/>
            <p:cNvGrpSpPr/>
            <p:nvPr/>
          </p:nvGrpSpPr>
          <p:grpSpPr>
            <a:xfrm>
              <a:off x="4403342" y="3107749"/>
              <a:ext cx="316680" cy="101374"/>
              <a:chOff x="5068275" y="3161675"/>
              <a:chExt cx="664875" cy="222850"/>
            </a:xfrm>
          </p:grpSpPr>
          <p:sp>
            <p:nvSpPr>
              <p:cNvPr id="2569" name="Google Shape;2569;p79"/>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9"/>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9"/>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9"/>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3" name="Google Shape;2573;p79"/>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9"/>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9"/>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9"/>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9"/>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9"/>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9"/>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9"/>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9"/>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9"/>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9"/>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9"/>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9"/>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9"/>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9"/>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9"/>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9"/>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9"/>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9"/>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9"/>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9"/>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9"/>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9"/>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9"/>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9"/>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9"/>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9"/>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9"/>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9"/>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2" name="Google Shape;2602;p79"/>
            <p:cNvGrpSpPr/>
            <p:nvPr/>
          </p:nvGrpSpPr>
          <p:grpSpPr>
            <a:xfrm>
              <a:off x="3697513" y="2707266"/>
              <a:ext cx="59549" cy="79733"/>
              <a:chOff x="3586375" y="2281300"/>
              <a:chExt cx="125025" cy="175275"/>
            </a:xfrm>
          </p:grpSpPr>
          <p:sp>
            <p:nvSpPr>
              <p:cNvPr id="2603" name="Google Shape;2603;p79"/>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9"/>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5" name="Google Shape;2605;p79"/>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6" name="Google Shape;2606;p79"/>
            <p:cNvGrpSpPr/>
            <p:nvPr/>
          </p:nvGrpSpPr>
          <p:grpSpPr>
            <a:xfrm>
              <a:off x="4513224" y="3221724"/>
              <a:ext cx="274563" cy="280321"/>
              <a:chOff x="5298975" y="3412225"/>
              <a:chExt cx="576450" cy="616225"/>
            </a:xfrm>
          </p:grpSpPr>
          <p:sp>
            <p:nvSpPr>
              <p:cNvPr id="2607" name="Google Shape;2607;p79"/>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08" name="Google Shape;2608;p79"/>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9" name="Google Shape;2609;p79"/>
            <p:cNvGrpSpPr/>
            <p:nvPr/>
          </p:nvGrpSpPr>
          <p:grpSpPr>
            <a:xfrm>
              <a:off x="4824403" y="3421846"/>
              <a:ext cx="110132" cy="130647"/>
              <a:chOff x="5952300" y="3852150"/>
              <a:chExt cx="231225" cy="287200"/>
            </a:xfrm>
          </p:grpSpPr>
          <p:sp>
            <p:nvSpPr>
              <p:cNvPr id="2610" name="Google Shape;2610;p79"/>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9"/>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2" name="Google Shape;2612;p79"/>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9"/>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9"/>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9"/>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9"/>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9"/>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9"/>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9"/>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0" name="Google Shape;2620;p79"/>
            <p:cNvGrpSpPr/>
            <p:nvPr/>
          </p:nvGrpSpPr>
          <p:grpSpPr>
            <a:xfrm>
              <a:off x="4295710" y="3079670"/>
              <a:ext cx="14968" cy="27135"/>
              <a:chOff x="4842300" y="3099950"/>
              <a:chExt cx="31425" cy="59650"/>
            </a:xfrm>
          </p:grpSpPr>
          <p:sp>
            <p:nvSpPr>
              <p:cNvPr id="2621" name="Google Shape;2621;p79"/>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9"/>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9"/>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9"/>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5" name="Google Shape;2625;p79"/>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9"/>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9"/>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9"/>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9"/>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9"/>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9"/>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9"/>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3" name="Google Shape;2633;p79"/>
            <p:cNvGrpSpPr/>
            <p:nvPr/>
          </p:nvGrpSpPr>
          <p:grpSpPr>
            <a:xfrm>
              <a:off x="3831056" y="2816010"/>
              <a:ext cx="37378" cy="27612"/>
              <a:chOff x="3866750" y="2520350"/>
              <a:chExt cx="78475" cy="60700"/>
            </a:xfrm>
          </p:grpSpPr>
          <p:sp>
            <p:nvSpPr>
              <p:cNvPr id="2634" name="Google Shape;2634;p79"/>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9"/>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9"/>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9"/>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8" name="Google Shape;2638;p79"/>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9"/>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9"/>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9"/>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9"/>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9"/>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9"/>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9"/>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9"/>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9"/>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9"/>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9"/>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9"/>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9"/>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9"/>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9"/>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9"/>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55" name="Google Shape;2655;p79"/>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9"/>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9"/>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9"/>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9"/>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9"/>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9"/>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9"/>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9"/>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9"/>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9"/>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9"/>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67" name="Google Shape;2667;p79"/>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9"/>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9"/>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9"/>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9"/>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9"/>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9"/>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9"/>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9"/>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9"/>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9"/>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9"/>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9"/>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0" name="Google Shape;2680;p79"/>
            <p:cNvGrpSpPr/>
            <p:nvPr/>
          </p:nvGrpSpPr>
          <p:grpSpPr>
            <a:xfrm>
              <a:off x="3632736" y="3051591"/>
              <a:ext cx="63288" cy="45217"/>
              <a:chOff x="3450375" y="3038225"/>
              <a:chExt cx="132875" cy="99400"/>
            </a:xfrm>
          </p:grpSpPr>
          <p:sp>
            <p:nvSpPr>
              <p:cNvPr id="2681" name="Google Shape;2681;p79"/>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9"/>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3" name="Google Shape;2683;p79"/>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9"/>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9"/>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9"/>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9"/>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9"/>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9"/>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9"/>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9"/>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92" name="Google Shape;2692;p79"/>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9"/>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9"/>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9"/>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9"/>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9"/>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9"/>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9"/>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9"/>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9"/>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02" name="Google Shape;2702;p79"/>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9"/>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9"/>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9"/>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9"/>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9"/>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08" name="Google Shape;2708;p79"/>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9"/>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9"/>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9"/>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9"/>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9"/>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9"/>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9"/>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8" name="Google Shape;2718;p79"/>
          <p:cNvGrpSpPr/>
          <p:nvPr/>
        </p:nvGrpSpPr>
        <p:grpSpPr>
          <a:xfrm>
            <a:off x="719116" y="2850945"/>
            <a:ext cx="2622876" cy="1333540"/>
            <a:chOff x="238125" y="1038125"/>
            <a:chExt cx="7146800" cy="3633625"/>
          </a:xfrm>
        </p:grpSpPr>
        <p:sp>
          <p:nvSpPr>
            <p:cNvPr id="2719" name="Google Shape;2719;p79"/>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9"/>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9"/>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9"/>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9"/>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9"/>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9"/>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9"/>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9"/>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9"/>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9"/>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9"/>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9"/>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9"/>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9"/>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9"/>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9"/>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9"/>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9"/>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9"/>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9"/>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9"/>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9"/>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9"/>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9"/>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9"/>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9"/>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9"/>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9"/>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9"/>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9"/>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9"/>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9"/>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9"/>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9"/>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9"/>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9"/>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9"/>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9"/>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9"/>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9"/>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9"/>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9"/>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9"/>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9"/>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9"/>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9"/>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9"/>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9"/>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9"/>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9"/>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9"/>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9"/>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9"/>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9"/>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9"/>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9"/>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9"/>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9"/>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9"/>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9"/>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9"/>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9"/>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9"/>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9"/>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9"/>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9"/>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9"/>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9"/>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9"/>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9"/>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9"/>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9"/>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9"/>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9"/>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9"/>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9"/>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9"/>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9"/>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9"/>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9"/>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9"/>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9"/>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9"/>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9"/>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9"/>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9"/>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9"/>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9"/>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9"/>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9"/>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9"/>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9"/>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9"/>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9"/>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9"/>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9"/>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9"/>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9"/>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9"/>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9"/>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9"/>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9"/>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9"/>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9"/>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9"/>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9"/>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9"/>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9"/>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9"/>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9"/>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9"/>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9"/>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9"/>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9"/>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9"/>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9"/>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9"/>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9"/>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9"/>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9"/>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9"/>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9"/>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9"/>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9"/>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9"/>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9"/>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9"/>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9"/>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9"/>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9"/>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9"/>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9"/>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9"/>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9"/>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9"/>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9"/>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9"/>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9"/>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9"/>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9"/>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9"/>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9"/>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9"/>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9"/>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9"/>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9"/>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9"/>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9"/>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9"/>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9"/>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9"/>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9"/>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9"/>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9"/>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9"/>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9"/>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9"/>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9"/>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9"/>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9"/>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9"/>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9"/>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9"/>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9"/>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9"/>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9"/>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9"/>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9"/>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9"/>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9"/>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9"/>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9"/>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9"/>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9"/>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9"/>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9"/>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9"/>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9"/>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9"/>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9"/>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9"/>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9"/>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9"/>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9"/>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9"/>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9"/>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9"/>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9"/>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9"/>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9"/>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9"/>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9"/>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9"/>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9"/>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9"/>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9"/>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9"/>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9"/>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9"/>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9"/>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9"/>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9"/>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9"/>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9"/>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9"/>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9"/>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9"/>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9"/>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9"/>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9"/>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9"/>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9"/>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9"/>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9"/>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9"/>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9"/>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9"/>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9"/>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9"/>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9"/>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9"/>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9"/>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9"/>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9"/>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9"/>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9"/>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9"/>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9"/>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9"/>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9"/>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9"/>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9"/>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9"/>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9"/>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9"/>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9"/>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9"/>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9"/>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9"/>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9"/>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9"/>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9"/>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9"/>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9"/>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9"/>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9"/>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9"/>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9"/>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9"/>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9"/>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9"/>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9"/>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9"/>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9"/>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9"/>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9"/>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9"/>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9"/>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9"/>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9"/>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9"/>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9"/>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9"/>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9"/>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9"/>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9"/>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9"/>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9"/>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9"/>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9"/>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9"/>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9"/>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9"/>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9"/>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9"/>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9"/>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9"/>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9"/>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9"/>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9"/>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9"/>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9"/>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9"/>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9"/>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9"/>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9"/>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9"/>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9"/>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9"/>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9"/>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9"/>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9"/>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9"/>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9"/>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9"/>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9"/>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9"/>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9"/>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9"/>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9"/>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9"/>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9"/>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9"/>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9"/>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9"/>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9"/>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9"/>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9"/>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9"/>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9"/>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9"/>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9"/>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9"/>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9"/>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9"/>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9"/>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9"/>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9"/>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9"/>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9"/>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9"/>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9"/>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9"/>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9"/>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9"/>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9"/>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9"/>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9"/>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9"/>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9"/>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9"/>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9"/>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9"/>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9"/>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9"/>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9"/>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9"/>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9"/>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9"/>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9"/>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9"/>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9"/>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9"/>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9"/>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9"/>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9"/>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9"/>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9"/>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9"/>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9"/>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9"/>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9"/>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9"/>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9"/>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9"/>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9"/>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9"/>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9"/>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9"/>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9"/>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9"/>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9"/>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9"/>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9"/>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9"/>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9"/>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9"/>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9"/>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9"/>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9"/>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9"/>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9"/>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9"/>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9"/>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9"/>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9"/>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9"/>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9"/>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9"/>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9"/>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9"/>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9"/>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9"/>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9"/>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9"/>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9"/>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9"/>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9"/>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9"/>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9"/>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9"/>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9"/>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9"/>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9"/>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9"/>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9"/>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9"/>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9"/>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9"/>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9"/>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9"/>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9"/>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9"/>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9"/>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9"/>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9"/>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9"/>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9"/>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9"/>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9"/>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9"/>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9"/>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9"/>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9"/>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9"/>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9"/>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9"/>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9"/>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9"/>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9"/>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9"/>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9"/>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9"/>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9"/>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9"/>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9"/>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9"/>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9"/>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9"/>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9"/>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9"/>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9"/>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9"/>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9"/>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9"/>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9"/>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9"/>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9"/>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9"/>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9"/>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9"/>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9"/>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9"/>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9"/>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9"/>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9"/>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9"/>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9"/>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9"/>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9"/>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9"/>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9"/>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9"/>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9"/>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9"/>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9"/>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9"/>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9"/>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9"/>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9"/>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9"/>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9"/>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9"/>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9"/>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9"/>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9"/>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9"/>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9"/>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9"/>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9"/>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9"/>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9"/>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9"/>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9"/>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9"/>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9"/>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9"/>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9"/>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9"/>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9"/>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9"/>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9"/>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9"/>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9"/>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9"/>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9"/>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9"/>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9"/>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9"/>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9"/>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9"/>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9"/>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9"/>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9"/>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9"/>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9"/>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9"/>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9"/>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9"/>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9"/>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9"/>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9"/>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9"/>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9"/>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9"/>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9"/>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9"/>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9"/>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9"/>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9"/>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9"/>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9"/>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9"/>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9"/>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9"/>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9"/>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9"/>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9"/>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9"/>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9"/>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9"/>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9"/>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9"/>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9"/>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9"/>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9"/>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9"/>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9"/>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9"/>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9"/>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9"/>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9"/>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9"/>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9"/>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9"/>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9"/>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9"/>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9"/>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9"/>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9"/>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9"/>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9"/>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9"/>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9"/>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9"/>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9"/>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9"/>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9"/>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9"/>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9"/>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9"/>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9"/>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9"/>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9"/>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9"/>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9"/>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9"/>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9"/>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9"/>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9"/>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9"/>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9"/>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9"/>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9"/>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9"/>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9"/>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9"/>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9"/>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9"/>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9"/>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9"/>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9"/>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9"/>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9"/>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9"/>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9"/>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9"/>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9"/>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9"/>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9"/>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9"/>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9"/>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9"/>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9"/>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9"/>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9"/>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9"/>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9"/>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9"/>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9"/>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9"/>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9"/>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9"/>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9"/>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9"/>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9"/>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9"/>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9"/>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9"/>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9"/>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9"/>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9"/>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9"/>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9"/>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9"/>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9"/>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9"/>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9"/>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9"/>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9"/>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9"/>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9"/>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9"/>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9"/>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9"/>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9"/>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9"/>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9"/>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9"/>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9"/>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9"/>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9"/>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9"/>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9"/>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9"/>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9"/>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9"/>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9"/>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9"/>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9"/>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9"/>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9"/>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9"/>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9"/>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9"/>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9"/>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9"/>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9"/>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9"/>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9"/>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9"/>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9"/>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9"/>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9"/>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9"/>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9"/>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9"/>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9"/>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9"/>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9"/>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9"/>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9"/>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9"/>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9"/>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9"/>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9"/>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9"/>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9"/>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9"/>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9"/>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9"/>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9"/>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9"/>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9"/>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9"/>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9"/>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9"/>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9"/>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9"/>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9"/>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9"/>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9"/>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9"/>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9"/>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9"/>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9"/>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9"/>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9"/>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9"/>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9"/>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9"/>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9"/>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9"/>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9"/>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9"/>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9"/>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9"/>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9"/>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9"/>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9"/>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9"/>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9"/>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9"/>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9"/>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9"/>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9"/>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9"/>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9"/>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9"/>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9"/>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9"/>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9"/>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9"/>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9"/>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9"/>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9"/>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9"/>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9"/>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9"/>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9"/>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9"/>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9"/>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9"/>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9"/>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9"/>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9"/>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9"/>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9"/>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9"/>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9"/>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9"/>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9"/>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9"/>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9"/>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9"/>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9"/>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9"/>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9"/>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9"/>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9"/>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9"/>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9"/>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9"/>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9"/>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9"/>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9"/>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9"/>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9"/>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9"/>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9"/>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9"/>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9"/>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9"/>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9"/>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9"/>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9"/>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9"/>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9"/>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9"/>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9"/>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9"/>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9"/>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9"/>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9"/>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9"/>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9"/>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9"/>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9"/>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9"/>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9"/>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9"/>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9"/>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9"/>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9"/>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9"/>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9"/>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9"/>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9"/>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9"/>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9"/>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9"/>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9"/>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9"/>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9"/>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9"/>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9"/>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9"/>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9"/>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9"/>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9"/>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9"/>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9"/>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9"/>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9"/>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9"/>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9"/>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9"/>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9"/>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9"/>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9"/>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9"/>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9"/>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9"/>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9"/>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9"/>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9"/>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9"/>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9"/>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9"/>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9"/>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9"/>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9"/>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9"/>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9"/>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9"/>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9"/>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9"/>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9"/>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9"/>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9"/>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9"/>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9"/>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9"/>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9"/>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9"/>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9"/>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9"/>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9"/>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9"/>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9"/>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9"/>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9"/>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9"/>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9"/>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9"/>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9"/>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9"/>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9"/>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9"/>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9"/>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9"/>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9"/>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9"/>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9"/>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9"/>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9"/>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9"/>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9"/>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9"/>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9"/>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9"/>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9"/>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9"/>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9"/>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9"/>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9"/>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9"/>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9"/>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9"/>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9"/>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9"/>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9"/>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9"/>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9"/>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9"/>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9"/>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9"/>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9"/>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9"/>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9"/>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9"/>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9"/>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9"/>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9"/>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9"/>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9"/>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9"/>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9"/>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9"/>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9"/>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9"/>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9"/>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9"/>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9"/>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9"/>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9"/>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9"/>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9"/>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9"/>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9"/>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9"/>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9"/>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9"/>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9"/>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9"/>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9"/>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9"/>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9"/>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9"/>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9"/>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9"/>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9"/>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9"/>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9"/>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9"/>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9"/>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9"/>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9"/>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9"/>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9"/>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9"/>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9"/>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9"/>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9"/>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9"/>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9"/>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9"/>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9"/>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9"/>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9"/>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9"/>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9"/>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9"/>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9"/>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9"/>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9"/>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9"/>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9"/>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9"/>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9"/>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9"/>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9"/>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9"/>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9"/>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9"/>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9"/>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9"/>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9"/>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9"/>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9"/>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9"/>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9"/>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9"/>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9"/>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9"/>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9"/>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9"/>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9"/>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9"/>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9"/>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9"/>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9"/>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9"/>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9"/>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9"/>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9"/>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9"/>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9"/>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9"/>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9"/>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9"/>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9"/>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9"/>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9"/>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9"/>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9"/>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9"/>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9"/>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9"/>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9"/>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9"/>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9"/>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9"/>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9"/>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9"/>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9"/>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9"/>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9"/>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9"/>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9"/>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9"/>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9"/>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9"/>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9"/>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9"/>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9"/>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9"/>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9"/>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9"/>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9"/>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9"/>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9"/>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9"/>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9"/>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9"/>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9"/>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9"/>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9"/>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9"/>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9"/>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9"/>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9"/>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9"/>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9"/>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9"/>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9"/>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9"/>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9"/>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9"/>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9"/>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9"/>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9"/>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9"/>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9"/>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9"/>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9"/>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9"/>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9"/>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9"/>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9"/>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9"/>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9"/>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9"/>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9"/>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9"/>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9"/>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9"/>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9"/>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9"/>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9"/>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9"/>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9"/>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9"/>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9"/>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9"/>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9"/>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9"/>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9"/>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9"/>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9"/>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9"/>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9"/>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9"/>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9"/>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9"/>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9"/>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9"/>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9"/>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9"/>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9"/>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9"/>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9"/>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9"/>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9"/>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9"/>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9"/>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9"/>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9"/>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9"/>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9"/>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9"/>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9"/>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9"/>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9"/>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9"/>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9"/>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9"/>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9"/>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9"/>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9"/>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9"/>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9"/>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9"/>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9"/>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9"/>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9"/>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9"/>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9"/>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9"/>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9"/>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9"/>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9"/>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9"/>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9"/>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9"/>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9"/>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9"/>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9"/>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9"/>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9"/>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9"/>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9"/>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9"/>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9"/>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9"/>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9"/>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9"/>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9"/>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9"/>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9"/>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9"/>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9"/>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9"/>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9"/>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9"/>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9"/>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9"/>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9"/>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9"/>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9"/>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9"/>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9"/>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9"/>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9"/>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9"/>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9"/>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9"/>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9"/>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9"/>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9"/>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9"/>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9"/>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9"/>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9"/>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9"/>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9"/>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9"/>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9"/>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9"/>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9"/>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9"/>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9"/>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9"/>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9"/>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9"/>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9"/>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9"/>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9"/>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9"/>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9"/>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9"/>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9"/>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9"/>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9"/>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9"/>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9"/>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9"/>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9"/>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9"/>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9"/>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9"/>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9"/>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9"/>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9"/>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9"/>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9"/>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9"/>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9"/>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9"/>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9"/>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9"/>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9"/>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9"/>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9"/>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9"/>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9"/>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9"/>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9"/>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9"/>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9"/>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9"/>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9"/>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9"/>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9"/>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9"/>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9"/>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9"/>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9"/>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9"/>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9"/>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9"/>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9"/>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9"/>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9"/>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9"/>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9"/>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9"/>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9"/>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9"/>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9"/>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9"/>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9"/>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9"/>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9"/>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9"/>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9"/>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9"/>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9"/>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9"/>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9"/>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9"/>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9"/>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9"/>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9"/>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9"/>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9"/>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9"/>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9"/>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9"/>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9"/>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9"/>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9"/>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9"/>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9"/>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9"/>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9"/>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9"/>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9"/>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9"/>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9"/>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9"/>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9"/>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9"/>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9"/>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9"/>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9"/>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9"/>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9"/>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9"/>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9"/>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9"/>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9"/>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9"/>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9"/>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9"/>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9"/>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9"/>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9"/>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9"/>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9"/>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9"/>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9"/>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9"/>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9"/>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9"/>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9"/>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9"/>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9"/>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9"/>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9"/>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9"/>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9"/>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9"/>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9"/>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9"/>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9"/>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9"/>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9"/>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9"/>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9"/>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9"/>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9"/>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9"/>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9"/>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9"/>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9"/>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9"/>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9"/>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9"/>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9"/>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9"/>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9"/>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9"/>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9"/>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9"/>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9"/>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9"/>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9"/>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9"/>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9"/>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9"/>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9"/>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9"/>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9"/>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9"/>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9"/>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9"/>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9"/>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9"/>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9"/>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9"/>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9"/>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9"/>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9"/>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9"/>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9"/>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9"/>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9"/>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9"/>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9"/>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9"/>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9"/>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9"/>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9"/>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9"/>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9"/>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9"/>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9"/>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9"/>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9"/>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9"/>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9"/>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9"/>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9"/>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9"/>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9"/>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9"/>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9"/>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9"/>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9"/>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9"/>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9"/>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9"/>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9"/>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9"/>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9"/>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9"/>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9"/>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9"/>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9"/>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9"/>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9"/>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9"/>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9"/>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9"/>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9"/>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9"/>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9"/>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9"/>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9"/>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9"/>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9"/>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9"/>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9"/>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9"/>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9"/>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9"/>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9"/>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9"/>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9"/>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9"/>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9"/>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9"/>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9"/>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9"/>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9"/>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9"/>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9"/>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9"/>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9"/>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9"/>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9"/>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9"/>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9"/>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9"/>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9"/>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9"/>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9"/>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9"/>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9"/>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9"/>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9"/>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9"/>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9"/>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9"/>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9"/>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9"/>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9"/>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9"/>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9"/>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9"/>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9"/>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9"/>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9"/>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9"/>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9"/>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9"/>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9"/>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9"/>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9"/>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9"/>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9"/>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9"/>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9"/>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9"/>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9"/>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9"/>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9"/>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9"/>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9"/>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9"/>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9"/>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9"/>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9"/>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9"/>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9"/>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9"/>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9"/>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9"/>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9"/>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9"/>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9"/>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9"/>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9"/>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9"/>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9"/>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9"/>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9"/>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9"/>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9"/>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9"/>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9"/>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9"/>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9"/>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9"/>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9"/>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9"/>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9"/>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9"/>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9"/>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9"/>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9"/>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9"/>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9"/>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9"/>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9"/>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9"/>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9"/>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9"/>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9"/>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9"/>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9"/>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9"/>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9"/>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9"/>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9"/>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9"/>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9"/>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9"/>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9"/>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9"/>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9"/>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9"/>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9"/>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9"/>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9"/>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9"/>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9"/>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9"/>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9"/>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9"/>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9"/>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9"/>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9"/>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9"/>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9"/>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9"/>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9"/>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9"/>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9"/>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9"/>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9"/>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9"/>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9"/>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9"/>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9"/>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9"/>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9"/>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9"/>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9"/>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9"/>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9"/>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9"/>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9"/>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9"/>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9"/>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9"/>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9"/>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9"/>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9"/>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9"/>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9"/>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9"/>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9"/>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9"/>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9"/>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9"/>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9"/>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9"/>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9"/>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9"/>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9"/>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9"/>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9"/>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9"/>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9"/>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9"/>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9"/>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9"/>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9"/>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9"/>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9"/>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9"/>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9"/>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9"/>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9"/>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9"/>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9"/>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9"/>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9"/>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9"/>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9"/>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9"/>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9"/>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9"/>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9"/>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9"/>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9"/>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9"/>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9"/>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9"/>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9"/>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9"/>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9"/>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9"/>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9"/>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9"/>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9"/>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9"/>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9"/>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9"/>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9"/>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9"/>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9"/>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9"/>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9"/>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9"/>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9"/>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9"/>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9"/>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9"/>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9"/>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9"/>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9"/>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9"/>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9"/>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9"/>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9"/>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9"/>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9"/>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9"/>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9"/>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9"/>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9"/>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9"/>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9"/>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9"/>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9"/>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9"/>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9"/>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9"/>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9"/>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9"/>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9"/>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9"/>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9"/>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9"/>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9"/>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9"/>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9"/>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9"/>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1" name="Google Shape;4291;p79"/>
          <p:cNvGrpSpPr/>
          <p:nvPr/>
        </p:nvGrpSpPr>
        <p:grpSpPr>
          <a:xfrm>
            <a:off x="5834044" y="993055"/>
            <a:ext cx="2590840" cy="1380235"/>
            <a:chOff x="233350" y="949250"/>
            <a:chExt cx="7137300" cy="3802300"/>
          </a:xfrm>
        </p:grpSpPr>
        <p:sp>
          <p:nvSpPr>
            <p:cNvPr id="4292" name="Google Shape;4292;p7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79"/>
          <p:cNvGrpSpPr/>
          <p:nvPr/>
        </p:nvGrpSpPr>
        <p:grpSpPr>
          <a:xfrm>
            <a:off x="7648473" y="3037828"/>
            <a:ext cx="104231" cy="320340"/>
            <a:chOff x="7564426" y="3224343"/>
            <a:chExt cx="119985" cy="368801"/>
          </a:xfrm>
        </p:grpSpPr>
        <p:sp>
          <p:nvSpPr>
            <p:cNvPr id="4344" name="Google Shape;4344;p79"/>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9"/>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79"/>
          <p:cNvGrpSpPr/>
          <p:nvPr/>
        </p:nvGrpSpPr>
        <p:grpSpPr>
          <a:xfrm>
            <a:off x="7347962" y="3031929"/>
            <a:ext cx="189489" cy="332132"/>
            <a:chOff x="8370831" y="3202002"/>
            <a:chExt cx="218129" cy="382376"/>
          </a:xfrm>
        </p:grpSpPr>
        <p:sp>
          <p:nvSpPr>
            <p:cNvPr id="4347" name="Google Shape;4347;p79"/>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9"/>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79"/>
          <p:cNvGrpSpPr/>
          <p:nvPr/>
        </p:nvGrpSpPr>
        <p:grpSpPr>
          <a:xfrm>
            <a:off x="8071351" y="3443061"/>
            <a:ext cx="309429" cy="267000"/>
            <a:chOff x="6742064" y="3750480"/>
            <a:chExt cx="399315" cy="344560"/>
          </a:xfrm>
        </p:grpSpPr>
        <p:sp>
          <p:nvSpPr>
            <p:cNvPr id="4350" name="Google Shape;4350;p79"/>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9"/>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79"/>
          <p:cNvGrpSpPr/>
          <p:nvPr/>
        </p:nvGrpSpPr>
        <p:grpSpPr>
          <a:xfrm>
            <a:off x="7610370" y="3794109"/>
            <a:ext cx="180437" cy="281608"/>
            <a:chOff x="7248525" y="3739696"/>
            <a:chExt cx="230531" cy="359790"/>
          </a:xfrm>
        </p:grpSpPr>
        <p:sp>
          <p:nvSpPr>
            <p:cNvPr id="4353" name="Google Shape;4353;p79"/>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9"/>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79"/>
          <p:cNvGrpSpPr/>
          <p:nvPr/>
        </p:nvGrpSpPr>
        <p:grpSpPr>
          <a:xfrm>
            <a:off x="7856289" y="3437333"/>
            <a:ext cx="162896" cy="278710"/>
            <a:chOff x="7601242" y="3729267"/>
            <a:chExt cx="222566" cy="380803"/>
          </a:xfrm>
        </p:grpSpPr>
        <p:sp>
          <p:nvSpPr>
            <p:cNvPr id="4356" name="Google Shape;4356;p79"/>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9"/>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8" name="Google Shape;4358;p79"/>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9" name="Google Shape;4359;p79"/>
          <p:cNvGrpSpPr/>
          <p:nvPr/>
        </p:nvGrpSpPr>
        <p:grpSpPr>
          <a:xfrm>
            <a:off x="7345935" y="3438473"/>
            <a:ext cx="193543" cy="275990"/>
            <a:chOff x="8304647" y="3738687"/>
            <a:chExt cx="225076" cy="320956"/>
          </a:xfrm>
        </p:grpSpPr>
        <p:sp>
          <p:nvSpPr>
            <p:cNvPr id="4360" name="Google Shape;4360;p79"/>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9"/>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9"/>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79"/>
          <p:cNvGrpSpPr/>
          <p:nvPr/>
        </p:nvGrpSpPr>
        <p:grpSpPr>
          <a:xfrm>
            <a:off x="7618427" y="3438473"/>
            <a:ext cx="178492" cy="275990"/>
            <a:chOff x="8615101" y="3738687"/>
            <a:chExt cx="207573" cy="320956"/>
          </a:xfrm>
        </p:grpSpPr>
        <p:sp>
          <p:nvSpPr>
            <p:cNvPr id="4364" name="Google Shape;4364;p79"/>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7" name="Google Shape;4367;p79"/>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8" name="Google Shape;4368;p79"/>
          <p:cNvGrpSpPr/>
          <p:nvPr/>
        </p:nvGrpSpPr>
        <p:grpSpPr>
          <a:xfrm>
            <a:off x="6013132" y="3559961"/>
            <a:ext cx="557671" cy="511283"/>
            <a:chOff x="6015419" y="3716859"/>
            <a:chExt cx="557671" cy="511283"/>
          </a:xfrm>
        </p:grpSpPr>
        <p:sp>
          <p:nvSpPr>
            <p:cNvPr id="4369" name="Google Shape;4369;p79"/>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0" name="Google Shape;4370;p79"/>
            <p:cNvGrpSpPr/>
            <p:nvPr/>
          </p:nvGrpSpPr>
          <p:grpSpPr>
            <a:xfrm>
              <a:off x="6036094" y="3716980"/>
              <a:ext cx="529860" cy="510468"/>
              <a:chOff x="6036094" y="3716980"/>
              <a:chExt cx="529860" cy="510468"/>
            </a:xfrm>
          </p:grpSpPr>
          <p:sp>
            <p:nvSpPr>
              <p:cNvPr id="4371" name="Google Shape;4371;p79"/>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9"/>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9"/>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9"/>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9"/>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9"/>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9"/>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9"/>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9"/>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9"/>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1" name="Google Shape;4381;p79"/>
          <p:cNvGrpSpPr/>
          <p:nvPr/>
        </p:nvGrpSpPr>
        <p:grpSpPr>
          <a:xfrm>
            <a:off x="6642017" y="2916730"/>
            <a:ext cx="576302" cy="511871"/>
            <a:chOff x="6644304" y="3073628"/>
            <a:chExt cx="576302" cy="511871"/>
          </a:xfrm>
        </p:grpSpPr>
        <p:sp>
          <p:nvSpPr>
            <p:cNvPr id="4382" name="Google Shape;4382;p79"/>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3" name="Google Shape;4383;p79"/>
            <p:cNvGrpSpPr/>
            <p:nvPr/>
          </p:nvGrpSpPr>
          <p:grpSpPr>
            <a:xfrm>
              <a:off x="6712169" y="3085440"/>
              <a:ext cx="481622" cy="494913"/>
              <a:chOff x="6712169" y="3085440"/>
              <a:chExt cx="481622" cy="494913"/>
            </a:xfrm>
          </p:grpSpPr>
          <p:sp>
            <p:nvSpPr>
              <p:cNvPr id="4384" name="Google Shape;4384;p79"/>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9"/>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9"/>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9"/>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9"/>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9" name="Google Shape;4389;p79"/>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9"/>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9"/>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2" name="Google Shape;4392;p79"/>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3" name="Google Shape;4393;p79"/>
          <p:cNvGrpSpPr/>
          <p:nvPr/>
        </p:nvGrpSpPr>
        <p:grpSpPr>
          <a:xfrm>
            <a:off x="6649868" y="3559725"/>
            <a:ext cx="560631" cy="511352"/>
            <a:chOff x="6652154" y="3716623"/>
            <a:chExt cx="560631" cy="511352"/>
          </a:xfrm>
        </p:grpSpPr>
        <p:sp>
          <p:nvSpPr>
            <p:cNvPr id="4394" name="Google Shape;4394;p79"/>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5" name="Google Shape;4395;p79"/>
            <p:cNvGrpSpPr/>
            <p:nvPr/>
          </p:nvGrpSpPr>
          <p:grpSpPr>
            <a:xfrm>
              <a:off x="6669657" y="3716715"/>
              <a:ext cx="466779" cy="464290"/>
              <a:chOff x="6669657" y="3716715"/>
              <a:chExt cx="466779" cy="464290"/>
            </a:xfrm>
          </p:grpSpPr>
          <p:sp>
            <p:nvSpPr>
              <p:cNvPr id="4396" name="Google Shape;4396;p79"/>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9"/>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9"/>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9"/>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9"/>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9"/>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9"/>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9"/>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9"/>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9"/>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9"/>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9"/>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9"/>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9" name="Google Shape;4409;p79"/>
          <p:cNvGrpSpPr/>
          <p:nvPr/>
        </p:nvGrpSpPr>
        <p:grpSpPr>
          <a:xfrm>
            <a:off x="7843959" y="3841134"/>
            <a:ext cx="187557" cy="187557"/>
            <a:chOff x="8565775" y="671075"/>
            <a:chExt cx="441000" cy="441000"/>
          </a:xfrm>
        </p:grpSpPr>
        <p:sp>
          <p:nvSpPr>
            <p:cNvPr id="4410" name="Google Shape;4410;p7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9"/>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2" name="Google Shape;4412;p79"/>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9"/>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4" name="Google Shape;4414;p79"/>
          <p:cNvGrpSpPr/>
          <p:nvPr/>
        </p:nvGrpSpPr>
        <p:grpSpPr>
          <a:xfrm>
            <a:off x="5997814" y="2919352"/>
            <a:ext cx="587871" cy="512373"/>
            <a:chOff x="6000100" y="3076250"/>
            <a:chExt cx="587871" cy="512373"/>
          </a:xfrm>
        </p:grpSpPr>
        <p:sp>
          <p:nvSpPr>
            <p:cNvPr id="4415" name="Google Shape;4415;p79"/>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6" name="Google Shape;4416;p79"/>
            <p:cNvGrpSpPr/>
            <p:nvPr/>
          </p:nvGrpSpPr>
          <p:grpSpPr>
            <a:xfrm>
              <a:off x="6031360" y="3076713"/>
              <a:ext cx="539107" cy="480965"/>
              <a:chOff x="6031360" y="3076713"/>
              <a:chExt cx="539107" cy="480965"/>
            </a:xfrm>
          </p:grpSpPr>
          <p:sp>
            <p:nvSpPr>
              <p:cNvPr id="4417" name="Google Shape;4417;p79"/>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9"/>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9"/>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9"/>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9"/>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9"/>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9"/>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4" name="Google Shape;4424;p79"/>
          <p:cNvGrpSpPr/>
          <p:nvPr/>
        </p:nvGrpSpPr>
        <p:grpSpPr>
          <a:xfrm>
            <a:off x="3369305" y="938716"/>
            <a:ext cx="2310381" cy="1488888"/>
            <a:chOff x="229225" y="549050"/>
            <a:chExt cx="7161750" cy="4615275"/>
          </a:xfrm>
        </p:grpSpPr>
        <p:sp>
          <p:nvSpPr>
            <p:cNvPr id="4425" name="Google Shape;4425;p79"/>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9"/>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9"/>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9"/>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9"/>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9"/>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9"/>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9"/>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9"/>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9"/>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9"/>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9"/>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9"/>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9"/>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9"/>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9"/>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9"/>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9"/>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9"/>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9"/>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9"/>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9"/>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9"/>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9"/>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9"/>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9"/>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9"/>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9"/>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9"/>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9"/>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9"/>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9"/>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9"/>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9"/>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9"/>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9"/>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9"/>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9"/>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9"/>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9"/>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9"/>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9"/>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9"/>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9"/>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9"/>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9"/>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9"/>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9"/>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9"/>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9"/>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9"/>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9"/>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9"/>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9"/>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9"/>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9"/>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9"/>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9"/>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9"/>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9"/>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9"/>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9"/>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9"/>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9"/>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9"/>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9"/>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9"/>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9"/>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9"/>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9"/>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9"/>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9"/>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9"/>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9"/>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9"/>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9"/>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9"/>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9"/>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9"/>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9"/>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9"/>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9"/>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9"/>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9"/>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9"/>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9"/>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9"/>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9"/>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9"/>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9"/>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9"/>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9"/>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9"/>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9"/>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9"/>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9"/>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9"/>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9"/>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9"/>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9"/>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9"/>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9"/>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9"/>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9"/>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9"/>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9"/>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9"/>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9"/>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9"/>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9"/>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9"/>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9"/>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9"/>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9"/>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9"/>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9"/>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9"/>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79"/>
          <p:cNvGrpSpPr/>
          <p:nvPr/>
        </p:nvGrpSpPr>
        <p:grpSpPr>
          <a:xfrm>
            <a:off x="3514723" y="2830563"/>
            <a:ext cx="2310282" cy="1374222"/>
            <a:chOff x="238125" y="732525"/>
            <a:chExt cx="7130500" cy="4241425"/>
          </a:xfrm>
        </p:grpSpPr>
        <p:sp>
          <p:nvSpPr>
            <p:cNvPr id="4543" name="Google Shape;4543;p79"/>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9"/>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9"/>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9"/>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9"/>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9"/>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9"/>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9"/>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9"/>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9"/>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9"/>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9"/>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9"/>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9"/>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9"/>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9"/>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9"/>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9"/>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9"/>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9"/>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9"/>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9"/>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9"/>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9"/>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9"/>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9"/>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9"/>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9"/>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9"/>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9"/>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9"/>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9"/>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9"/>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9"/>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9"/>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9"/>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9"/>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9"/>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9"/>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9"/>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9"/>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9"/>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9"/>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9"/>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9"/>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9"/>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9"/>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9"/>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9"/>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9"/>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9"/>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9"/>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9"/>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9"/>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9"/>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9"/>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9"/>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9"/>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9"/>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9"/>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9"/>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9"/>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9"/>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9"/>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9"/>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9"/>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9"/>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9"/>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9"/>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9"/>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9"/>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9"/>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9"/>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9"/>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9"/>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9"/>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9"/>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9"/>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9"/>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9"/>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9"/>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9"/>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9"/>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9"/>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9"/>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9"/>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9"/>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9"/>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9"/>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9"/>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9"/>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9"/>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9"/>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9"/>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9"/>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9"/>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9"/>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9"/>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9"/>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9"/>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9"/>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9"/>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9"/>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9"/>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9"/>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9"/>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9"/>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9"/>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9"/>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9"/>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9"/>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9"/>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9"/>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9"/>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0" name="Shape 4660"/>
        <p:cNvGrpSpPr/>
        <p:nvPr/>
      </p:nvGrpSpPr>
      <p:grpSpPr>
        <a:xfrm>
          <a:off x="0" y="0"/>
          <a:ext cx="0" cy="0"/>
          <a:chOff x="0" y="0"/>
          <a:chExt cx="0" cy="0"/>
        </a:xfrm>
      </p:grpSpPr>
      <p:grpSp>
        <p:nvGrpSpPr>
          <p:cNvPr id="4661" name="Google Shape;4661;p80"/>
          <p:cNvGrpSpPr/>
          <p:nvPr/>
        </p:nvGrpSpPr>
        <p:grpSpPr>
          <a:xfrm>
            <a:off x="725414" y="969763"/>
            <a:ext cx="2507799" cy="206239"/>
            <a:chOff x="106648" y="895722"/>
            <a:chExt cx="4481413" cy="374300"/>
          </a:xfrm>
        </p:grpSpPr>
        <p:grpSp>
          <p:nvGrpSpPr>
            <p:cNvPr id="4662" name="Google Shape;4662;p80"/>
            <p:cNvGrpSpPr/>
            <p:nvPr/>
          </p:nvGrpSpPr>
          <p:grpSpPr>
            <a:xfrm>
              <a:off x="2233276" y="895722"/>
              <a:ext cx="1082667" cy="223591"/>
              <a:chOff x="4808316" y="2800065"/>
              <a:chExt cx="1999386" cy="412910"/>
            </a:xfrm>
          </p:grpSpPr>
          <p:sp>
            <p:nvSpPr>
              <p:cNvPr id="4663" name="Google Shape;4663;p80"/>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4" name="Google Shape;4664;p80"/>
              <p:cNvGrpSpPr/>
              <p:nvPr/>
            </p:nvGrpSpPr>
            <p:grpSpPr>
              <a:xfrm>
                <a:off x="4808316" y="2800065"/>
                <a:ext cx="92400" cy="411825"/>
                <a:chOff x="845575" y="2563700"/>
                <a:chExt cx="92400" cy="411825"/>
              </a:xfrm>
            </p:grpSpPr>
            <p:cxnSp>
              <p:nvCxnSpPr>
                <p:cNvPr id="4665" name="Google Shape;4665;p8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66" name="Google Shape;4666;p8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7" name="Google Shape;4667;p80"/>
            <p:cNvGrpSpPr/>
            <p:nvPr/>
          </p:nvGrpSpPr>
          <p:grpSpPr>
            <a:xfrm>
              <a:off x="106648" y="895722"/>
              <a:ext cx="1088401" cy="223591"/>
              <a:chOff x="881025" y="2800065"/>
              <a:chExt cx="2009975" cy="412910"/>
            </a:xfrm>
          </p:grpSpPr>
          <p:sp>
            <p:nvSpPr>
              <p:cNvPr id="4668" name="Google Shape;4668;p80"/>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9" name="Google Shape;4669;p80"/>
              <p:cNvGrpSpPr/>
              <p:nvPr/>
            </p:nvGrpSpPr>
            <p:grpSpPr>
              <a:xfrm>
                <a:off x="881025" y="2800065"/>
                <a:ext cx="92400" cy="411825"/>
                <a:chOff x="845575" y="2563700"/>
                <a:chExt cx="92400" cy="411825"/>
              </a:xfrm>
            </p:grpSpPr>
            <p:cxnSp>
              <p:nvCxnSpPr>
                <p:cNvPr id="4670" name="Google Shape;4670;p8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71" name="Google Shape;4671;p8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2" name="Google Shape;4672;p80"/>
            <p:cNvGrpSpPr/>
            <p:nvPr/>
          </p:nvGrpSpPr>
          <p:grpSpPr>
            <a:xfrm>
              <a:off x="1172346" y="1047018"/>
              <a:ext cx="1083151" cy="223003"/>
              <a:chOff x="2849073" y="3079467"/>
              <a:chExt cx="2000279" cy="411825"/>
            </a:xfrm>
          </p:grpSpPr>
          <p:sp>
            <p:nvSpPr>
              <p:cNvPr id="4673" name="Google Shape;4673;p80"/>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4" name="Google Shape;4674;p80"/>
              <p:cNvGrpSpPr/>
              <p:nvPr/>
            </p:nvGrpSpPr>
            <p:grpSpPr>
              <a:xfrm rot="10800000">
                <a:off x="2849073" y="3079467"/>
                <a:ext cx="92400" cy="411825"/>
                <a:chOff x="2070100" y="2563700"/>
                <a:chExt cx="92400" cy="411825"/>
              </a:xfrm>
            </p:grpSpPr>
            <p:cxnSp>
              <p:nvCxnSpPr>
                <p:cNvPr id="4675" name="Google Shape;4675;p8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76" name="Google Shape;4676;p8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7" name="Google Shape;4677;p80"/>
            <p:cNvGrpSpPr/>
            <p:nvPr/>
          </p:nvGrpSpPr>
          <p:grpSpPr>
            <a:xfrm>
              <a:off x="3290132" y="1047018"/>
              <a:ext cx="1297929" cy="223003"/>
              <a:chOff x="6760035" y="3079467"/>
              <a:chExt cx="2396914" cy="411825"/>
            </a:xfrm>
          </p:grpSpPr>
          <p:sp>
            <p:nvSpPr>
              <p:cNvPr id="4678" name="Google Shape;4678;p80"/>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9" name="Google Shape;4679;p80"/>
              <p:cNvGrpSpPr/>
              <p:nvPr/>
            </p:nvGrpSpPr>
            <p:grpSpPr>
              <a:xfrm rot="10800000">
                <a:off x="6760035" y="3079467"/>
                <a:ext cx="92400" cy="411825"/>
                <a:chOff x="2070100" y="2563700"/>
                <a:chExt cx="92400" cy="411825"/>
              </a:xfrm>
            </p:grpSpPr>
            <p:cxnSp>
              <p:nvCxnSpPr>
                <p:cNvPr id="4680" name="Google Shape;4680;p8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81" name="Google Shape;4681;p8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82" name="Google Shape;4682;p80"/>
          <p:cNvGrpSpPr/>
          <p:nvPr/>
        </p:nvGrpSpPr>
        <p:grpSpPr>
          <a:xfrm>
            <a:off x="2143176" y="3369134"/>
            <a:ext cx="1086701" cy="799429"/>
            <a:chOff x="2183288" y="3555572"/>
            <a:chExt cx="1136241" cy="835873"/>
          </a:xfrm>
        </p:grpSpPr>
        <p:sp>
          <p:nvSpPr>
            <p:cNvPr id="4683" name="Google Shape;4683;p80"/>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4" name="Google Shape;4684;p80"/>
            <p:cNvGrpSpPr/>
            <p:nvPr/>
          </p:nvGrpSpPr>
          <p:grpSpPr>
            <a:xfrm>
              <a:off x="2205895" y="3637269"/>
              <a:ext cx="1089848" cy="724993"/>
              <a:chOff x="2205895" y="3637269"/>
              <a:chExt cx="1089848" cy="724993"/>
            </a:xfrm>
          </p:grpSpPr>
          <p:sp>
            <p:nvSpPr>
              <p:cNvPr id="4685" name="Google Shape;4685;p80"/>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0"/>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0"/>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0"/>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0"/>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0"/>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1" name="Google Shape;4691;p80"/>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2" name="Google Shape;4692;p80"/>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93" name="Google Shape;4693;p80"/>
            <p:cNvGrpSpPr/>
            <p:nvPr/>
          </p:nvGrpSpPr>
          <p:grpSpPr>
            <a:xfrm>
              <a:off x="3173850" y="3779426"/>
              <a:ext cx="145679" cy="70048"/>
              <a:chOff x="3173850" y="3779426"/>
              <a:chExt cx="145679" cy="70048"/>
            </a:xfrm>
          </p:grpSpPr>
          <p:cxnSp>
            <p:nvCxnSpPr>
              <p:cNvPr id="4694" name="Google Shape;4694;p80"/>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695" name="Google Shape;4695;p80"/>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80"/>
            <p:cNvGrpSpPr/>
            <p:nvPr/>
          </p:nvGrpSpPr>
          <p:grpSpPr>
            <a:xfrm>
              <a:off x="2183288" y="4139483"/>
              <a:ext cx="145133" cy="70048"/>
              <a:chOff x="2183288" y="4139483"/>
              <a:chExt cx="145133" cy="70048"/>
            </a:xfrm>
          </p:grpSpPr>
          <p:cxnSp>
            <p:nvCxnSpPr>
              <p:cNvPr id="4697" name="Google Shape;4697;p80"/>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698" name="Google Shape;4698;p80"/>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9" name="Google Shape;4699;p80"/>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0" name="Google Shape;4700;p80"/>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701" name="Google Shape;4701;p80"/>
            <p:cNvGrpSpPr/>
            <p:nvPr/>
          </p:nvGrpSpPr>
          <p:grpSpPr>
            <a:xfrm>
              <a:off x="2943836" y="4268886"/>
              <a:ext cx="60717" cy="122559"/>
              <a:chOff x="2943836" y="4268886"/>
              <a:chExt cx="60717" cy="122559"/>
            </a:xfrm>
          </p:grpSpPr>
          <p:sp>
            <p:nvSpPr>
              <p:cNvPr id="4702" name="Google Shape;4702;p80"/>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3" name="Google Shape;4703;p80"/>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704" name="Google Shape;4704;p80"/>
          <p:cNvGrpSpPr/>
          <p:nvPr/>
        </p:nvGrpSpPr>
        <p:grpSpPr>
          <a:xfrm>
            <a:off x="3406121" y="1290134"/>
            <a:ext cx="1675870" cy="758251"/>
            <a:chOff x="3530532" y="1496185"/>
            <a:chExt cx="1562000" cy="706730"/>
          </a:xfrm>
        </p:grpSpPr>
        <p:cxnSp>
          <p:nvCxnSpPr>
            <p:cNvPr id="4705" name="Google Shape;4705;p80"/>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706" name="Google Shape;4706;p80"/>
            <p:cNvGrpSpPr/>
            <p:nvPr/>
          </p:nvGrpSpPr>
          <p:grpSpPr>
            <a:xfrm>
              <a:off x="3530532" y="1496185"/>
              <a:ext cx="323430" cy="463587"/>
              <a:chOff x="3530532" y="1496185"/>
              <a:chExt cx="323430" cy="463587"/>
            </a:xfrm>
          </p:grpSpPr>
          <p:grpSp>
            <p:nvGrpSpPr>
              <p:cNvPr id="4707" name="Google Shape;4707;p80"/>
              <p:cNvGrpSpPr/>
              <p:nvPr/>
            </p:nvGrpSpPr>
            <p:grpSpPr>
              <a:xfrm>
                <a:off x="3567462" y="1496185"/>
                <a:ext cx="286500" cy="361376"/>
                <a:chOff x="3567462" y="1496185"/>
                <a:chExt cx="286500" cy="361376"/>
              </a:xfrm>
            </p:grpSpPr>
            <p:cxnSp>
              <p:nvCxnSpPr>
                <p:cNvPr id="4708" name="Google Shape;4708;p80"/>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709" name="Google Shape;4709;p80"/>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0" name="Google Shape;4710;p80"/>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80"/>
            <p:cNvGrpSpPr/>
            <p:nvPr/>
          </p:nvGrpSpPr>
          <p:grpSpPr>
            <a:xfrm>
              <a:off x="3891569" y="1779209"/>
              <a:ext cx="323945" cy="423706"/>
              <a:chOff x="3891569" y="1779209"/>
              <a:chExt cx="323945" cy="423706"/>
            </a:xfrm>
          </p:grpSpPr>
          <p:grpSp>
            <p:nvGrpSpPr>
              <p:cNvPr id="4712" name="Google Shape;4712;p80"/>
              <p:cNvGrpSpPr/>
              <p:nvPr/>
            </p:nvGrpSpPr>
            <p:grpSpPr>
              <a:xfrm>
                <a:off x="3929014" y="1881638"/>
                <a:ext cx="286500" cy="321278"/>
                <a:chOff x="3929014" y="1881638"/>
                <a:chExt cx="286500" cy="321278"/>
              </a:xfrm>
            </p:grpSpPr>
            <p:cxnSp>
              <p:nvCxnSpPr>
                <p:cNvPr id="4713" name="Google Shape;4713;p80"/>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714" name="Google Shape;4714;p80"/>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5" name="Google Shape;4715;p80"/>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6" name="Google Shape;4716;p80"/>
            <p:cNvGrpSpPr/>
            <p:nvPr/>
          </p:nvGrpSpPr>
          <p:grpSpPr>
            <a:xfrm>
              <a:off x="4252606" y="1496185"/>
              <a:ext cx="324721" cy="463587"/>
              <a:chOff x="4252606" y="1496185"/>
              <a:chExt cx="324721" cy="463587"/>
            </a:xfrm>
          </p:grpSpPr>
          <p:grpSp>
            <p:nvGrpSpPr>
              <p:cNvPr id="4717" name="Google Shape;4717;p80"/>
              <p:cNvGrpSpPr/>
              <p:nvPr/>
            </p:nvGrpSpPr>
            <p:grpSpPr>
              <a:xfrm>
                <a:off x="4290828" y="1496185"/>
                <a:ext cx="286500" cy="361376"/>
                <a:chOff x="4290828" y="1496185"/>
                <a:chExt cx="286500" cy="361376"/>
              </a:xfrm>
            </p:grpSpPr>
            <p:cxnSp>
              <p:nvCxnSpPr>
                <p:cNvPr id="4718" name="Google Shape;4718;p80"/>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719" name="Google Shape;4719;p80"/>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0" name="Google Shape;4720;p80"/>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80"/>
            <p:cNvGrpSpPr/>
            <p:nvPr/>
          </p:nvGrpSpPr>
          <p:grpSpPr>
            <a:xfrm>
              <a:off x="4613643" y="1763716"/>
              <a:ext cx="325308" cy="439200"/>
              <a:chOff x="4613643" y="1763716"/>
              <a:chExt cx="325308" cy="439200"/>
            </a:xfrm>
          </p:grpSpPr>
          <p:grpSp>
            <p:nvGrpSpPr>
              <p:cNvPr id="4722" name="Google Shape;4722;p80"/>
              <p:cNvGrpSpPr/>
              <p:nvPr/>
            </p:nvGrpSpPr>
            <p:grpSpPr>
              <a:xfrm>
                <a:off x="4652451" y="1879538"/>
                <a:ext cx="286500" cy="323378"/>
                <a:chOff x="4652451" y="1879538"/>
                <a:chExt cx="286500" cy="323378"/>
              </a:xfrm>
            </p:grpSpPr>
            <p:cxnSp>
              <p:nvCxnSpPr>
                <p:cNvPr id="4723" name="Google Shape;4723;p80"/>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724" name="Google Shape;4724;p80"/>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5" name="Google Shape;4725;p80"/>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6" name="Google Shape;4726;p80"/>
          <p:cNvGrpSpPr/>
          <p:nvPr/>
        </p:nvGrpSpPr>
        <p:grpSpPr>
          <a:xfrm>
            <a:off x="3417981" y="2143759"/>
            <a:ext cx="1652173" cy="391517"/>
            <a:chOff x="3512551" y="2358270"/>
            <a:chExt cx="1597383" cy="378533"/>
          </a:xfrm>
        </p:grpSpPr>
        <p:cxnSp>
          <p:nvCxnSpPr>
            <p:cNvPr id="4727" name="Google Shape;4727;p80"/>
            <p:cNvCxnSpPr>
              <a:stCxn id="4728" idx="6"/>
              <a:endCxn id="4729"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730" name="Google Shape;4730;p80"/>
            <p:cNvGrpSpPr/>
            <p:nvPr/>
          </p:nvGrpSpPr>
          <p:grpSpPr>
            <a:xfrm>
              <a:off x="3512551" y="2358270"/>
              <a:ext cx="225647" cy="307714"/>
              <a:chOff x="2182679" y="2004714"/>
              <a:chExt cx="792300" cy="1080458"/>
            </a:xfrm>
          </p:grpSpPr>
          <p:cxnSp>
            <p:nvCxnSpPr>
              <p:cNvPr id="4731" name="Google Shape;4731;p80"/>
              <p:cNvCxnSpPr>
                <a:stCxn id="4732"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728" name="Google Shape;4728;p80"/>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0"/>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80"/>
            <p:cNvGrpSpPr/>
            <p:nvPr/>
          </p:nvGrpSpPr>
          <p:grpSpPr>
            <a:xfrm>
              <a:off x="3969644" y="2440153"/>
              <a:ext cx="225853" cy="296651"/>
              <a:chOff x="3775710" y="1729289"/>
              <a:chExt cx="136500" cy="179289"/>
            </a:xfrm>
          </p:grpSpPr>
          <p:cxnSp>
            <p:nvCxnSpPr>
              <p:cNvPr id="4734" name="Google Shape;4734;p80"/>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735" name="Google Shape;4735;p80"/>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0"/>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7" name="Google Shape;4737;p80"/>
            <p:cNvGrpSpPr/>
            <p:nvPr/>
          </p:nvGrpSpPr>
          <p:grpSpPr>
            <a:xfrm>
              <a:off x="4427051" y="2358270"/>
              <a:ext cx="225647" cy="307714"/>
              <a:chOff x="5393704" y="2004714"/>
              <a:chExt cx="792300" cy="1080458"/>
            </a:xfrm>
          </p:grpSpPr>
          <p:cxnSp>
            <p:nvCxnSpPr>
              <p:cNvPr id="4738" name="Google Shape;4738;p80"/>
              <p:cNvCxnSpPr>
                <a:stCxn id="4739"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740" name="Google Shape;4740;p80"/>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0"/>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1" name="Google Shape;4741;p80"/>
            <p:cNvGrpSpPr/>
            <p:nvPr/>
          </p:nvGrpSpPr>
          <p:grpSpPr>
            <a:xfrm>
              <a:off x="4884287" y="2440252"/>
              <a:ext cx="225647" cy="296532"/>
              <a:chOff x="6999166" y="2292572"/>
              <a:chExt cx="792300" cy="1041192"/>
            </a:xfrm>
          </p:grpSpPr>
          <p:cxnSp>
            <p:nvCxnSpPr>
              <p:cNvPr id="4742" name="Google Shape;4742;p8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729" name="Google Shape;4729;p8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4" name="Google Shape;4744;p80"/>
          <p:cNvGrpSpPr/>
          <p:nvPr/>
        </p:nvGrpSpPr>
        <p:grpSpPr>
          <a:xfrm>
            <a:off x="6838789" y="979959"/>
            <a:ext cx="1581844" cy="732818"/>
            <a:chOff x="634175" y="2986275"/>
            <a:chExt cx="3147949" cy="1458344"/>
          </a:xfrm>
        </p:grpSpPr>
        <p:cxnSp>
          <p:nvCxnSpPr>
            <p:cNvPr id="4745" name="Google Shape;4745;p80"/>
            <p:cNvCxnSpPr>
              <a:stCxn id="4746" idx="4"/>
              <a:endCxn id="4747"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748" name="Google Shape;4748;p80"/>
            <p:cNvCxnSpPr>
              <a:stCxn id="4747" idx="0"/>
              <a:endCxn id="4749"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50" name="Google Shape;4750;p80"/>
            <p:cNvCxnSpPr>
              <a:stCxn id="4749" idx="4"/>
              <a:endCxn id="4751"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52" name="Google Shape;4752;p80"/>
            <p:cNvCxnSpPr>
              <a:stCxn id="4751" idx="0"/>
              <a:endCxn id="4753"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753" name="Google Shape;4753;p80"/>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49" name="Google Shape;4749;p80"/>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46" name="Google Shape;4746;p80"/>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51" name="Google Shape;4751;p80"/>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47" name="Google Shape;4747;p80"/>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754" name="Google Shape;4754;p80"/>
          <p:cNvGrpSpPr/>
          <p:nvPr/>
        </p:nvGrpSpPr>
        <p:grpSpPr>
          <a:xfrm>
            <a:off x="3406504" y="2674269"/>
            <a:ext cx="1675128" cy="313674"/>
            <a:chOff x="998425" y="1182125"/>
            <a:chExt cx="1065400" cy="199500"/>
          </a:xfrm>
        </p:grpSpPr>
        <p:sp>
          <p:nvSpPr>
            <p:cNvPr id="4755" name="Google Shape;4755;p80"/>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0"/>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0"/>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0"/>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0"/>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0" name="Google Shape;4760;p80"/>
          <p:cNvGrpSpPr/>
          <p:nvPr/>
        </p:nvGrpSpPr>
        <p:grpSpPr>
          <a:xfrm>
            <a:off x="3406503" y="3630235"/>
            <a:ext cx="1675129" cy="525345"/>
            <a:chOff x="5194708" y="3484366"/>
            <a:chExt cx="3148148" cy="987304"/>
          </a:xfrm>
        </p:grpSpPr>
        <p:grpSp>
          <p:nvGrpSpPr>
            <p:cNvPr id="4761" name="Google Shape;4761;p80"/>
            <p:cNvGrpSpPr/>
            <p:nvPr/>
          </p:nvGrpSpPr>
          <p:grpSpPr>
            <a:xfrm>
              <a:off x="7531521" y="3484366"/>
              <a:ext cx="811335" cy="987304"/>
              <a:chOff x="3379425" y="1617275"/>
              <a:chExt cx="1090650" cy="1327200"/>
            </a:xfrm>
          </p:grpSpPr>
          <p:sp>
            <p:nvSpPr>
              <p:cNvPr id="4762" name="Google Shape;4762;p80"/>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0"/>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0"/>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5" name="Google Shape;4765;p80"/>
            <p:cNvGrpSpPr/>
            <p:nvPr/>
          </p:nvGrpSpPr>
          <p:grpSpPr>
            <a:xfrm>
              <a:off x="6752546" y="3484366"/>
              <a:ext cx="811428" cy="987304"/>
              <a:chOff x="2332275" y="1617275"/>
              <a:chExt cx="1090775" cy="1327200"/>
            </a:xfrm>
          </p:grpSpPr>
          <p:sp>
            <p:nvSpPr>
              <p:cNvPr id="4766" name="Google Shape;4766;p80"/>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0"/>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0"/>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9" name="Google Shape;4769;p80"/>
            <p:cNvGrpSpPr/>
            <p:nvPr/>
          </p:nvGrpSpPr>
          <p:grpSpPr>
            <a:xfrm>
              <a:off x="5973664" y="3484366"/>
              <a:ext cx="811335" cy="987304"/>
              <a:chOff x="1285250" y="1617275"/>
              <a:chExt cx="1090650" cy="1327200"/>
            </a:xfrm>
          </p:grpSpPr>
          <p:sp>
            <p:nvSpPr>
              <p:cNvPr id="4770" name="Google Shape;4770;p80"/>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0"/>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0"/>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3" name="Google Shape;4773;p80"/>
            <p:cNvGrpSpPr/>
            <p:nvPr/>
          </p:nvGrpSpPr>
          <p:grpSpPr>
            <a:xfrm>
              <a:off x="5194708" y="3484366"/>
              <a:ext cx="811409" cy="987304"/>
              <a:chOff x="238125" y="1617275"/>
              <a:chExt cx="1090750" cy="1327200"/>
            </a:xfrm>
          </p:grpSpPr>
          <p:sp>
            <p:nvSpPr>
              <p:cNvPr id="4774" name="Google Shape;4774;p80"/>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0"/>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0"/>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7" name="Google Shape;4777;p80"/>
          <p:cNvGrpSpPr/>
          <p:nvPr/>
        </p:nvGrpSpPr>
        <p:grpSpPr>
          <a:xfrm>
            <a:off x="6840188" y="2276124"/>
            <a:ext cx="1579046" cy="522230"/>
            <a:chOff x="6853641" y="2534077"/>
            <a:chExt cx="1515545" cy="501229"/>
          </a:xfrm>
        </p:grpSpPr>
        <p:grpSp>
          <p:nvGrpSpPr>
            <p:cNvPr id="4778" name="Google Shape;4778;p80"/>
            <p:cNvGrpSpPr/>
            <p:nvPr/>
          </p:nvGrpSpPr>
          <p:grpSpPr>
            <a:xfrm>
              <a:off x="6853641" y="2618923"/>
              <a:ext cx="1515545" cy="324556"/>
              <a:chOff x="6853641" y="2618923"/>
              <a:chExt cx="1515545" cy="324556"/>
            </a:xfrm>
          </p:grpSpPr>
          <p:sp>
            <p:nvSpPr>
              <p:cNvPr id="4779" name="Google Shape;4779;p80"/>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0"/>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0"/>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0"/>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0"/>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4" name="Google Shape;4784;p80"/>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0"/>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0"/>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0"/>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0"/>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80"/>
          <p:cNvGrpSpPr/>
          <p:nvPr/>
        </p:nvGrpSpPr>
        <p:grpSpPr>
          <a:xfrm>
            <a:off x="3435080" y="3151165"/>
            <a:ext cx="1617976" cy="346616"/>
            <a:chOff x="1808063" y="4294338"/>
            <a:chExt cx="3370782" cy="721817"/>
          </a:xfrm>
        </p:grpSpPr>
        <p:sp>
          <p:nvSpPr>
            <p:cNvPr id="4790" name="Google Shape;4790;p80"/>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0"/>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0"/>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0"/>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0"/>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0"/>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0"/>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0"/>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0"/>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0"/>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80"/>
          <p:cNvGrpSpPr/>
          <p:nvPr/>
        </p:nvGrpSpPr>
        <p:grpSpPr>
          <a:xfrm>
            <a:off x="5261076" y="3817915"/>
            <a:ext cx="1417067" cy="350605"/>
            <a:chOff x="4234950" y="2101012"/>
            <a:chExt cx="4219974" cy="1044090"/>
          </a:xfrm>
        </p:grpSpPr>
        <p:sp>
          <p:nvSpPr>
            <p:cNvPr id="4801" name="Google Shape;4801;p80"/>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0"/>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0"/>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0"/>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0"/>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0"/>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0"/>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0"/>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0"/>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0"/>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0"/>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0"/>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0"/>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0"/>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0"/>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0"/>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80"/>
          <p:cNvGrpSpPr/>
          <p:nvPr/>
        </p:nvGrpSpPr>
        <p:grpSpPr>
          <a:xfrm>
            <a:off x="6836548" y="1808672"/>
            <a:ext cx="1586327" cy="371557"/>
            <a:chOff x="1247650" y="2075423"/>
            <a:chExt cx="6648477" cy="1557238"/>
          </a:xfrm>
        </p:grpSpPr>
        <p:sp>
          <p:nvSpPr>
            <p:cNvPr id="4818" name="Google Shape;4818;p80"/>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0"/>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0"/>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0"/>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0"/>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80"/>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4" name="Google Shape;4824;p80"/>
          <p:cNvGrpSpPr/>
          <p:nvPr/>
        </p:nvGrpSpPr>
        <p:grpSpPr>
          <a:xfrm>
            <a:off x="5267818" y="961862"/>
            <a:ext cx="1415601" cy="1648533"/>
            <a:chOff x="1839112" y="2209163"/>
            <a:chExt cx="1918159" cy="2233784"/>
          </a:xfrm>
        </p:grpSpPr>
        <p:sp>
          <p:nvSpPr>
            <p:cNvPr id="4825" name="Google Shape;4825;p80"/>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0"/>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0"/>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8" name="Google Shape;4828;p80"/>
            <p:cNvCxnSpPr>
              <a:stCxn id="4825" idx="6"/>
              <a:endCxn id="4826"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829" name="Google Shape;4829;p80"/>
            <p:cNvCxnSpPr>
              <a:stCxn id="4826" idx="4"/>
              <a:endCxn id="4830"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831" name="Google Shape;4831;p80"/>
            <p:cNvCxnSpPr>
              <a:stCxn id="4830" idx="6"/>
              <a:endCxn id="4827"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832" name="Google Shape;4832;p80"/>
            <p:cNvCxnSpPr>
              <a:stCxn id="4827" idx="4"/>
              <a:endCxn id="4833"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830" name="Google Shape;4830;p80"/>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0"/>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0"/>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5" name="Google Shape;4835;p80"/>
            <p:cNvCxnSpPr>
              <a:endCxn id="4834"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836" name="Google Shape;4836;p80"/>
          <p:cNvGrpSpPr/>
          <p:nvPr/>
        </p:nvGrpSpPr>
        <p:grpSpPr>
          <a:xfrm>
            <a:off x="3425084" y="979946"/>
            <a:ext cx="1637968" cy="154942"/>
            <a:chOff x="238125" y="2506075"/>
            <a:chExt cx="7115411" cy="673075"/>
          </a:xfrm>
        </p:grpSpPr>
        <p:sp>
          <p:nvSpPr>
            <p:cNvPr id="4837" name="Google Shape;4837;p8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8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2" name="Google Shape;4842;p80"/>
          <p:cNvGrpSpPr/>
          <p:nvPr/>
        </p:nvGrpSpPr>
        <p:grpSpPr>
          <a:xfrm>
            <a:off x="1965820" y="1294664"/>
            <a:ext cx="1262932" cy="785408"/>
            <a:chOff x="548861" y="389676"/>
            <a:chExt cx="3843371" cy="2390163"/>
          </a:xfrm>
        </p:grpSpPr>
        <p:cxnSp>
          <p:nvCxnSpPr>
            <p:cNvPr id="4843" name="Google Shape;4843;p80"/>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44" name="Google Shape;4844;p80"/>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45" name="Google Shape;4845;p80"/>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46" name="Google Shape;4846;p80"/>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847" name="Google Shape;4847;p80"/>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848" name="Google Shape;4848;p80"/>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49" name="Google Shape;4849;p80"/>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850" name="Google Shape;4850;p80"/>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0"/>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0"/>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0"/>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0"/>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0"/>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6" name="Google Shape;4856;p80"/>
          <p:cNvGrpSpPr/>
          <p:nvPr/>
        </p:nvGrpSpPr>
        <p:grpSpPr>
          <a:xfrm>
            <a:off x="753952" y="2401541"/>
            <a:ext cx="1412054" cy="633562"/>
            <a:chOff x="1187400" y="2529299"/>
            <a:chExt cx="6769193" cy="2241903"/>
          </a:xfrm>
        </p:grpSpPr>
        <p:sp>
          <p:nvSpPr>
            <p:cNvPr id="4857" name="Google Shape;4857;p80"/>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58" name="Google Shape;4858;p80"/>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59" name="Google Shape;4859;p80"/>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60" name="Google Shape;4860;p80"/>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61" name="Google Shape;4861;p80"/>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62" name="Google Shape;4862;p80"/>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63" name="Google Shape;4863;p80"/>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864" name="Google Shape;4864;p80"/>
            <p:cNvCxnSpPr>
              <a:stCxn id="4857" idx="2"/>
              <a:endCxn id="4858"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65" name="Google Shape;4865;p80"/>
            <p:cNvCxnSpPr>
              <a:stCxn id="4859" idx="0"/>
              <a:endCxn id="4857"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66" name="Google Shape;4866;p80"/>
            <p:cNvCxnSpPr>
              <a:stCxn id="4859" idx="2"/>
              <a:endCxn id="4861"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67" name="Google Shape;4867;p80"/>
            <p:cNvCxnSpPr>
              <a:stCxn id="4860" idx="0"/>
              <a:endCxn id="4859"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68" name="Google Shape;4868;p80"/>
            <p:cNvCxnSpPr>
              <a:stCxn id="4858" idx="2"/>
              <a:endCxn id="4863"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69" name="Google Shape;4869;p80"/>
            <p:cNvCxnSpPr>
              <a:stCxn id="4862" idx="0"/>
              <a:endCxn id="4858"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870" name="Google Shape;4870;p80"/>
          <p:cNvGrpSpPr/>
          <p:nvPr/>
        </p:nvGrpSpPr>
        <p:grpSpPr>
          <a:xfrm>
            <a:off x="6840198" y="2894250"/>
            <a:ext cx="1579035" cy="540873"/>
            <a:chOff x="6895650" y="3126697"/>
            <a:chExt cx="1436662" cy="492105"/>
          </a:xfrm>
        </p:grpSpPr>
        <p:sp>
          <p:nvSpPr>
            <p:cNvPr id="4871" name="Google Shape;4871;p80"/>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0"/>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0"/>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0"/>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0"/>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6" name="Google Shape;4876;p80"/>
            <p:cNvGrpSpPr/>
            <p:nvPr/>
          </p:nvGrpSpPr>
          <p:grpSpPr>
            <a:xfrm>
              <a:off x="6995957" y="3335810"/>
              <a:ext cx="1230393" cy="71754"/>
              <a:chOff x="6995957" y="3287964"/>
              <a:chExt cx="1230393" cy="71754"/>
            </a:xfrm>
          </p:grpSpPr>
          <p:sp>
            <p:nvSpPr>
              <p:cNvPr id="4877" name="Google Shape;4877;p80"/>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0"/>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0"/>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0"/>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0"/>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2" name="Google Shape;4882;p80"/>
          <p:cNvGrpSpPr/>
          <p:nvPr/>
        </p:nvGrpSpPr>
        <p:grpSpPr>
          <a:xfrm>
            <a:off x="6838780" y="3531013"/>
            <a:ext cx="1581862" cy="650625"/>
            <a:chOff x="6777990" y="3710194"/>
            <a:chExt cx="1646915" cy="677382"/>
          </a:xfrm>
        </p:grpSpPr>
        <p:grpSp>
          <p:nvGrpSpPr>
            <p:cNvPr id="4883" name="Google Shape;4883;p80"/>
            <p:cNvGrpSpPr/>
            <p:nvPr/>
          </p:nvGrpSpPr>
          <p:grpSpPr>
            <a:xfrm>
              <a:off x="6777990" y="3874492"/>
              <a:ext cx="411129" cy="513083"/>
              <a:chOff x="6777990" y="3874492"/>
              <a:chExt cx="411129" cy="513083"/>
            </a:xfrm>
          </p:grpSpPr>
          <p:cxnSp>
            <p:nvCxnSpPr>
              <p:cNvPr id="4884" name="Google Shape;4884;p80"/>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85" name="Google Shape;4885;p80"/>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6" name="Google Shape;4886;p80"/>
            <p:cNvGrpSpPr/>
            <p:nvPr/>
          </p:nvGrpSpPr>
          <p:grpSpPr>
            <a:xfrm>
              <a:off x="7188425" y="3710194"/>
              <a:ext cx="411123" cy="520535"/>
              <a:chOff x="7188425" y="3710194"/>
              <a:chExt cx="411123" cy="520535"/>
            </a:xfrm>
          </p:grpSpPr>
          <p:cxnSp>
            <p:nvCxnSpPr>
              <p:cNvPr id="4887" name="Google Shape;4887;p80"/>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88" name="Google Shape;4888;p80"/>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9" name="Google Shape;4889;p80"/>
            <p:cNvGrpSpPr/>
            <p:nvPr/>
          </p:nvGrpSpPr>
          <p:grpSpPr>
            <a:xfrm>
              <a:off x="7603341" y="3874492"/>
              <a:ext cx="411474" cy="513083"/>
              <a:chOff x="7603341" y="3874492"/>
              <a:chExt cx="411474" cy="513083"/>
            </a:xfrm>
          </p:grpSpPr>
          <p:cxnSp>
            <p:nvCxnSpPr>
              <p:cNvPr id="4890" name="Google Shape;4890;p80"/>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91" name="Google Shape;4891;p80"/>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2" name="Google Shape;4892;p80"/>
            <p:cNvGrpSpPr/>
            <p:nvPr/>
          </p:nvGrpSpPr>
          <p:grpSpPr>
            <a:xfrm>
              <a:off x="8013776" y="3722847"/>
              <a:ext cx="411129" cy="507881"/>
              <a:chOff x="8013776" y="3722847"/>
              <a:chExt cx="411129" cy="507881"/>
            </a:xfrm>
          </p:grpSpPr>
          <p:cxnSp>
            <p:nvCxnSpPr>
              <p:cNvPr id="4893" name="Google Shape;4893;p80"/>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894" name="Google Shape;4894;p80"/>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5" name="Google Shape;4895;p80"/>
          <p:cNvGrpSpPr/>
          <p:nvPr/>
        </p:nvGrpSpPr>
        <p:grpSpPr>
          <a:xfrm>
            <a:off x="5258295" y="2703853"/>
            <a:ext cx="1421889" cy="1020603"/>
            <a:chOff x="5190863" y="2824811"/>
            <a:chExt cx="1544860" cy="1108869"/>
          </a:xfrm>
        </p:grpSpPr>
        <p:grpSp>
          <p:nvGrpSpPr>
            <p:cNvPr id="4896" name="Google Shape;4896;p80"/>
            <p:cNvGrpSpPr/>
            <p:nvPr/>
          </p:nvGrpSpPr>
          <p:grpSpPr>
            <a:xfrm>
              <a:off x="5938695" y="3176919"/>
              <a:ext cx="685761" cy="404739"/>
              <a:chOff x="5938695" y="3176919"/>
              <a:chExt cx="685761" cy="404739"/>
            </a:xfrm>
          </p:grpSpPr>
          <p:grpSp>
            <p:nvGrpSpPr>
              <p:cNvPr id="4897" name="Google Shape;4897;p80"/>
              <p:cNvGrpSpPr/>
              <p:nvPr/>
            </p:nvGrpSpPr>
            <p:grpSpPr>
              <a:xfrm>
                <a:off x="5938695" y="3176919"/>
                <a:ext cx="685761" cy="404739"/>
                <a:chOff x="5938695" y="3176919"/>
                <a:chExt cx="685761" cy="404739"/>
              </a:xfrm>
            </p:grpSpPr>
            <p:sp>
              <p:nvSpPr>
                <p:cNvPr id="4898" name="Google Shape;4898;p80"/>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80"/>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0" name="Google Shape;4900;p80"/>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80"/>
            <p:cNvGrpSpPr/>
            <p:nvPr/>
          </p:nvGrpSpPr>
          <p:grpSpPr>
            <a:xfrm>
              <a:off x="5305233" y="3176835"/>
              <a:ext cx="685971" cy="404655"/>
              <a:chOff x="5305233" y="3176835"/>
              <a:chExt cx="685971" cy="404655"/>
            </a:xfrm>
          </p:grpSpPr>
          <p:grpSp>
            <p:nvGrpSpPr>
              <p:cNvPr id="4902" name="Google Shape;4902;p80"/>
              <p:cNvGrpSpPr/>
              <p:nvPr/>
            </p:nvGrpSpPr>
            <p:grpSpPr>
              <a:xfrm>
                <a:off x="5305233" y="3176835"/>
                <a:ext cx="685971" cy="404655"/>
                <a:chOff x="5305233" y="3176835"/>
                <a:chExt cx="685971" cy="404655"/>
              </a:xfrm>
            </p:grpSpPr>
            <p:sp>
              <p:nvSpPr>
                <p:cNvPr id="4903" name="Google Shape;4903;p80"/>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0"/>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5" name="Google Shape;4905;p80"/>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6" name="Google Shape;4906;p80"/>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7" name="Google Shape;4907;p80"/>
            <p:cNvGrpSpPr/>
            <p:nvPr/>
          </p:nvGrpSpPr>
          <p:grpSpPr>
            <a:xfrm>
              <a:off x="5657361" y="2824811"/>
              <a:ext cx="1078361" cy="404655"/>
              <a:chOff x="5657361" y="2824811"/>
              <a:chExt cx="1078361" cy="404655"/>
            </a:xfrm>
          </p:grpSpPr>
          <p:grpSp>
            <p:nvGrpSpPr>
              <p:cNvPr id="4908" name="Google Shape;4908;p80"/>
              <p:cNvGrpSpPr/>
              <p:nvPr/>
            </p:nvGrpSpPr>
            <p:grpSpPr>
              <a:xfrm>
                <a:off x="5657361" y="2824811"/>
                <a:ext cx="1078361" cy="404655"/>
                <a:chOff x="5657361" y="2824811"/>
                <a:chExt cx="1078361" cy="404655"/>
              </a:xfrm>
            </p:grpSpPr>
            <p:grpSp>
              <p:nvGrpSpPr>
                <p:cNvPr id="4909" name="Google Shape;4909;p80"/>
                <p:cNvGrpSpPr/>
                <p:nvPr/>
              </p:nvGrpSpPr>
              <p:grpSpPr>
                <a:xfrm>
                  <a:off x="5938485" y="2824811"/>
                  <a:ext cx="797237" cy="404655"/>
                  <a:chOff x="5938485" y="2824811"/>
                  <a:chExt cx="797237" cy="404655"/>
                </a:xfrm>
              </p:grpSpPr>
              <p:sp>
                <p:nvSpPr>
                  <p:cNvPr id="4910" name="Google Shape;4910;p80"/>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0"/>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2" name="Google Shape;4912;p80"/>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3" name="Google Shape;4913;p80"/>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4" name="Google Shape;4914;p80"/>
            <p:cNvGrpSpPr/>
            <p:nvPr/>
          </p:nvGrpSpPr>
          <p:grpSpPr>
            <a:xfrm>
              <a:off x="5190863" y="3528942"/>
              <a:ext cx="1078026" cy="404739"/>
              <a:chOff x="5190863" y="3528942"/>
              <a:chExt cx="1078026" cy="404739"/>
            </a:xfrm>
          </p:grpSpPr>
          <p:sp>
            <p:nvSpPr>
              <p:cNvPr id="4915" name="Google Shape;4915;p80"/>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6" name="Google Shape;4916;p80"/>
              <p:cNvGrpSpPr/>
              <p:nvPr/>
            </p:nvGrpSpPr>
            <p:grpSpPr>
              <a:xfrm>
                <a:off x="5190863" y="3528942"/>
                <a:ext cx="1078026" cy="404739"/>
                <a:chOff x="5190863" y="3528942"/>
                <a:chExt cx="1078026" cy="404739"/>
              </a:xfrm>
            </p:grpSpPr>
            <p:sp>
              <p:nvSpPr>
                <p:cNvPr id="4917" name="Google Shape;4917;p80"/>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0"/>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19" name="Google Shape;4919;p80"/>
          <p:cNvGrpSpPr/>
          <p:nvPr/>
        </p:nvGrpSpPr>
        <p:grpSpPr>
          <a:xfrm>
            <a:off x="724302" y="1268321"/>
            <a:ext cx="1086719" cy="879487"/>
            <a:chOff x="803162" y="1474292"/>
            <a:chExt cx="1086719" cy="879487"/>
          </a:xfrm>
        </p:grpSpPr>
        <p:grpSp>
          <p:nvGrpSpPr>
            <p:cNvPr id="4920" name="Google Shape;4920;p80"/>
            <p:cNvGrpSpPr/>
            <p:nvPr/>
          </p:nvGrpSpPr>
          <p:grpSpPr>
            <a:xfrm>
              <a:off x="803162" y="1625948"/>
              <a:ext cx="445856" cy="576579"/>
              <a:chOff x="803162" y="1625948"/>
              <a:chExt cx="445856" cy="576579"/>
            </a:xfrm>
          </p:grpSpPr>
          <p:sp>
            <p:nvSpPr>
              <p:cNvPr id="4921" name="Google Shape;4921;p80"/>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2" name="Google Shape;4922;p80"/>
              <p:cNvGrpSpPr/>
              <p:nvPr/>
            </p:nvGrpSpPr>
            <p:grpSpPr>
              <a:xfrm>
                <a:off x="1056023" y="1625948"/>
                <a:ext cx="192995" cy="576579"/>
                <a:chOff x="1056023" y="1625948"/>
                <a:chExt cx="192995" cy="576579"/>
              </a:xfrm>
            </p:grpSpPr>
            <p:sp>
              <p:nvSpPr>
                <p:cNvPr id="4923" name="Google Shape;4923;p80"/>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0"/>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0"/>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0"/>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0"/>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8" name="Google Shape;4928;p80"/>
            <p:cNvGrpSpPr/>
            <p:nvPr/>
          </p:nvGrpSpPr>
          <p:grpSpPr>
            <a:xfrm>
              <a:off x="1371406" y="1474292"/>
              <a:ext cx="518475" cy="879487"/>
              <a:chOff x="1398231" y="1474292"/>
              <a:chExt cx="518475" cy="879487"/>
            </a:xfrm>
          </p:grpSpPr>
          <p:grpSp>
            <p:nvGrpSpPr>
              <p:cNvPr id="4929" name="Google Shape;4929;p80"/>
              <p:cNvGrpSpPr/>
              <p:nvPr/>
            </p:nvGrpSpPr>
            <p:grpSpPr>
              <a:xfrm>
                <a:off x="1398231" y="1474292"/>
                <a:ext cx="518475" cy="341643"/>
                <a:chOff x="1398231" y="1474292"/>
                <a:chExt cx="518475" cy="341643"/>
              </a:xfrm>
            </p:grpSpPr>
            <p:sp>
              <p:nvSpPr>
                <p:cNvPr id="4930" name="Google Shape;4930;p80"/>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1" name="Google Shape;4931;p80"/>
                <p:cNvGrpSpPr/>
                <p:nvPr/>
              </p:nvGrpSpPr>
              <p:grpSpPr>
                <a:xfrm>
                  <a:off x="1616453" y="1474292"/>
                  <a:ext cx="300253" cy="341643"/>
                  <a:chOff x="1616453" y="1475379"/>
                  <a:chExt cx="300253" cy="341643"/>
                </a:xfrm>
              </p:grpSpPr>
              <p:sp>
                <p:nvSpPr>
                  <p:cNvPr id="4932" name="Google Shape;4932;p80"/>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0"/>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0"/>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0"/>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0"/>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0"/>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0"/>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9" name="Google Shape;4939;p80"/>
                  <p:cNvGrpSpPr/>
                  <p:nvPr/>
                </p:nvGrpSpPr>
                <p:grpSpPr>
                  <a:xfrm>
                    <a:off x="1839639" y="1475379"/>
                    <a:ext cx="77067" cy="341643"/>
                    <a:chOff x="1839639" y="1475379"/>
                    <a:chExt cx="77067" cy="341643"/>
                  </a:xfrm>
                </p:grpSpPr>
                <p:sp>
                  <p:nvSpPr>
                    <p:cNvPr id="4940" name="Google Shape;4940;p80"/>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0"/>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42" name="Google Shape;4942;p80"/>
              <p:cNvGrpSpPr/>
              <p:nvPr/>
            </p:nvGrpSpPr>
            <p:grpSpPr>
              <a:xfrm>
                <a:off x="1398451" y="2012951"/>
                <a:ext cx="518255" cy="340828"/>
                <a:chOff x="1398451" y="2012951"/>
                <a:chExt cx="518255" cy="340828"/>
              </a:xfrm>
            </p:grpSpPr>
            <p:sp>
              <p:nvSpPr>
                <p:cNvPr id="4943" name="Google Shape;4943;p80"/>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4" name="Google Shape;4944;p80"/>
                <p:cNvGrpSpPr/>
                <p:nvPr/>
              </p:nvGrpSpPr>
              <p:grpSpPr>
                <a:xfrm>
                  <a:off x="1616453" y="2012951"/>
                  <a:ext cx="300253" cy="340828"/>
                  <a:chOff x="1616453" y="2013538"/>
                  <a:chExt cx="300253" cy="340828"/>
                </a:xfrm>
              </p:grpSpPr>
              <p:sp>
                <p:nvSpPr>
                  <p:cNvPr id="4945" name="Google Shape;4945;p80"/>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0"/>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0"/>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0"/>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0"/>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0"/>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0"/>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2" name="Google Shape;4952;p80"/>
                  <p:cNvGrpSpPr/>
                  <p:nvPr/>
                </p:nvGrpSpPr>
                <p:grpSpPr>
                  <a:xfrm>
                    <a:off x="1839639" y="2013538"/>
                    <a:ext cx="77067" cy="340828"/>
                    <a:chOff x="1839639" y="2013538"/>
                    <a:chExt cx="77067" cy="340828"/>
                  </a:xfrm>
                </p:grpSpPr>
                <p:sp>
                  <p:nvSpPr>
                    <p:cNvPr id="4953" name="Google Shape;4953;p80"/>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0"/>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955" name="Google Shape;4955;p80"/>
          <p:cNvGrpSpPr/>
          <p:nvPr/>
        </p:nvGrpSpPr>
        <p:grpSpPr>
          <a:xfrm>
            <a:off x="721126" y="3399508"/>
            <a:ext cx="1368681" cy="682918"/>
            <a:chOff x="724986" y="3605478"/>
            <a:chExt cx="1368681" cy="682918"/>
          </a:xfrm>
        </p:grpSpPr>
        <p:grpSp>
          <p:nvGrpSpPr>
            <p:cNvPr id="4956" name="Google Shape;4956;p80"/>
            <p:cNvGrpSpPr/>
            <p:nvPr/>
          </p:nvGrpSpPr>
          <p:grpSpPr>
            <a:xfrm>
              <a:off x="1289102" y="3823629"/>
              <a:ext cx="240442" cy="250435"/>
              <a:chOff x="-165066" y="3843615"/>
              <a:chExt cx="221259" cy="230455"/>
            </a:xfrm>
          </p:grpSpPr>
          <p:sp>
            <p:nvSpPr>
              <p:cNvPr id="4957" name="Google Shape;4957;p80"/>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0"/>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0"/>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80"/>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0"/>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0"/>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0"/>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0"/>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0"/>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0"/>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0"/>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0"/>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0"/>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0"/>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0"/>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0"/>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0"/>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0"/>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0"/>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0"/>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7" name="Google Shape;4977;p80"/>
            <p:cNvGrpSpPr/>
            <p:nvPr/>
          </p:nvGrpSpPr>
          <p:grpSpPr>
            <a:xfrm>
              <a:off x="724986" y="3605478"/>
              <a:ext cx="1368681" cy="682918"/>
              <a:chOff x="724986" y="3605478"/>
              <a:chExt cx="1368681" cy="682918"/>
            </a:xfrm>
          </p:grpSpPr>
          <p:grpSp>
            <p:nvGrpSpPr>
              <p:cNvPr id="4978" name="Google Shape;4978;p80"/>
              <p:cNvGrpSpPr/>
              <p:nvPr/>
            </p:nvGrpSpPr>
            <p:grpSpPr>
              <a:xfrm>
                <a:off x="1498221" y="4047614"/>
                <a:ext cx="529172" cy="240783"/>
                <a:chOff x="1498221" y="4047614"/>
                <a:chExt cx="529172" cy="240783"/>
              </a:xfrm>
            </p:grpSpPr>
            <p:grpSp>
              <p:nvGrpSpPr>
                <p:cNvPr id="4979" name="Google Shape;4979;p80"/>
                <p:cNvGrpSpPr/>
                <p:nvPr/>
              </p:nvGrpSpPr>
              <p:grpSpPr>
                <a:xfrm>
                  <a:off x="1826655" y="4224370"/>
                  <a:ext cx="200738" cy="25631"/>
                  <a:chOff x="1826655" y="4224370"/>
                  <a:chExt cx="200738" cy="25631"/>
                </a:xfrm>
              </p:grpSpPr>
              <p:sp>
                <p:nvSpPr>
                  <p:cNvPr id="4980" name="Google Shape;4980;p80"/>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0"/>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2" name="Google Shape;4982;p80"/>
                <p:cNvGrpSpPr/>
                <p:nvPr/>
              </p:nvGrpSpPr>
              <p:grpSpPr>
                <a:xfrm>
                  <a:off x="1498221" y="4047614"/>
                  <a:ext cx="328444" cy="240783"/>
                  <a:chOff x="1498221" y="4047614"/>
                  <a:chExt cx="328444" cy="240783"/>
                </a:xfrm>
              </p:grpSpPr>
              <p:sp>
                <p:nvSpPr>
                  <p:cNvPr id="4983" name="Google Shape;4983;p80"/>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4" name="Google Shape;4984;p80"/>
                  <p:cNvGrpSpPr/>
                  <p:nvPr/>
                </p:nvGrpSpPr>
                <p:grpSpPr>
                  <a:xfrm>
                    <a:off x="1498221" y="4047614"/>
                    <a:ext cx="150566" cy="190416"/>
                    <a:chOff x="1498221" y="4047614"/>
                    <a:chExt cx="150566" cy="190416"/>
                  </a:xfrm>
                </p:grpSpPr>
                <p:sp>
                  <p:nvSpPr>
                    <p:cNvPr id="4985" name="Google Shape;4985;p80"/>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0"/>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87" name="Google Shape;4987;p80"/>
              <p:cNvGrpSpPr/>
              <p:nvPr/>
            </p:nvGrpSpPr>
            <p:grpSpPr>
              <a:xfrm>
                <a:off x="1560718" y="3800594"/>
                <a:ext cx="532948" cy="302090"/>
                <a:chOff x="1560718" y="3800594"/>
                <a:chExt cx="532948" cy="302090"/>
              </a:xfrm>
            </p:grpSpPr>
            <p:grpSp>
              <p:nvGrpSpPr>
                <p:cNvPr id="4988" name="Google Shape;4988;p80"/>
                <p:cNvGrpSpPr/>
                <p:nvPr/>
              </p:nvGrpSpPr>
              <p:grpSpPr>
                <a:xfrm>
                  <a:off x="1912179" y="3827344"/>
                  <a:ext cx="181487" cy="25631"/>
                  <a:chOff x="1912179" y="3827344"/>
                  <a:chExt cx="181487" cy="25631"/>
                </a:xfrm>
              </p:grpSpPr>
              <p:sp>
                <p:nvSpPr>
                  <p:cNvPr id="4989" name="Google Shape;4989;p80"/>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0"/>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80"/>
                <p:cNvGrpSpPr/>
                <p:nvPr/>
              </p:nvGrpSpPr>
              <p:grpSpPr>
                <a:xfrm>
                  <a:off x="1912179" y="4044505"/>
                  <a:ext cx="181487" cy="25622"/>
                  <a:chOff x="1912179" y="4044506"/>
                  <a:chExt cx="181487" cy="25622"/>
                </a:xfrm>
              </p:grpSpPr>
              <p:sp>
                <p:nvSpPr>
                  <p:cNvPr id="4992" name="Google Shape;4992;p80"/>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0"/>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80"/>
                <p:cNvGrpSpPr/>
                <p:nvPr/>
              </p:nvGrpSpPr>
              <p:grpSpPr>
                <a:xfrm>
                  <a:off x="1560718" y="3800594"/>
                  <a:ext cx="351472" cy="302090"/>
                  <a:chOff x="1560718" y="3800594"/>
                  <a:chExt cx="351472" cy="302090"/>
                </a:xfrm>
              </p:grpSpPr>
              <p:grpSp>
                <p:nvGrpSpPr>
                  <p:cNvPr id="4995" name="Google Shape;4995;p80"/>
                  <p:cNvGrpSpPr/>
                  <p:nvPr/>
                </p:nvGrpSpPr>
                <p:grpSpPr>
                  <a:xfrm>
                    <a:off x="1560718" y="3842857"/>
                    <a:ext cx="173586" cy="217131"/>
                    <a:chOff x="1560718" y="3842857"/>
                    <a:chExt cx="173586" cy="217131"/>
                  </a:xfrm>
                </p:grpSpPr>
                <p:sp>
                  <p:nvSpPr>
                    <p:cNvPr id="4996" name="Google Shape;4996;p80"/>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0"/>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0"/>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9" name="Google Shape;4999;p80"/>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0"/>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01" name="Google Shape;5001;p80"/>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2" name="Google Shape;5002;p80"/>
              <p:cNvGrpSpPr/>
              <p:nvPr/>
            </p:nvGrpSpPr>
            <p:grpSpPr>
              <a:xfrm>
                <a:off x="785350" y="3605478"/>
                <a:ext cx="535311" cy="249245"/>
                <a:chOff x="785350" y="3605478"/>
                <a:chExt cx="535311" cy="249245"/>
              </a:xfrm>
            </p:grpSpPr>
            <p:grpSp>
              <p:nvGrpSpPr>
                <p:cNvPr id="5003" name="Google Shape;5003;p80"/>
                <p:cNvGrpSpPr/>
                <p:nvPr/>
              </p:nvGrpSpPr>
              <p:grpSpPr>
                <a:xfrm>
                  <a:off x="785350" y="3605478"/>
                  <a:ext cx="376191" cy="102736"/>
                  <a:chOff x="785350" y="3605478"/>
                  <a:chExt cx="376191" cy="102736"/>
                </a:xfrm>
              </p:grpSpPr>
              <p:sp>
                <p:nvSpPr>
                  <p:cNvPr id="5004" name="Google Shape;5004;p80"/>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0"/>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0"/>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80"/>
                <p:cNvGrpSpPr/>
                <p:nvPr/>
              </p:nvGrpSpPr>
              <p:grpSpPr>
                <a:xfrm>
                  <a:off x="1161530" y="3655851"/>
                  <a:ext cx="159131" cy="198872"/>
                  <a:chOff x="1161530" y="3655851"/>
                  <a:chExt cx="159131" cy="198872"/>
                </a:xfrm>
              </p:grpSpPr>
              <p:sp>
                <p:nvSpPr>
                  <p:cNvPr id="5008" name="Google Shape;5008;p80"/>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0"/>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0" name="Google Shape;5010;p80"/>
              <p:cNvGrpSpPr/>
              <p:nvPr/>
            </p:nvGrpSpPr>
            <p:grpSpPr>
              <a:xfrm>
                <a:off x="785350" y="4047614"/>
                <a:ext cx="535311" cy="240783"/>
                <a:chOff x="785350" y="4047614"/>
                <a:chExt cx="535311" cy="240783"/>
              </a:xfrm>
            </p:grpSpPr>
            <p:grpSp>
              <p:nvGrpSpPr>
                <p:cNvPr id="5011" name="Google Shape;5011;p80"/>
                <p:cNvGrpSpPr/>
                <p:nvPr/>
              </p:nvGrpSpPr>
              <p:grpSpPr>
                <a:xfrm>
                  <a:off x="1161636" y="4047614"/>
                  <a:ext cx="159025" cy="190415"/>
                  <a:chOff x="1161636" y="4047614"/>
                  <a:chExt cx="159025" cy="190415"/>
                </a:xfrm>
              </p:grpSpPr>
              <p:sp>
                <p:nvSpPr>
                  <p:cNvPr id="5012" name="Google Shape;5012;p80"/>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0"/>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80"/>
                <p:cNvGrpSpPr/>
                <p:nvPr/>
              </p:nvGrpSpPr>
              <p:grpSpPr>
                <a:xfrm>
                  <a:off x="785350" y="4185661"/>
                  <a:ext cx="376191" cy="102736"/>
                  <a:chOff x="785350" y="4185661"/>
                  <a:chExt cx="376191" cy="102736"/>
                </a:xfrm>
              </p:grpSpPr>
              <p:sp>
                <p:nvSpPr>
                  <p:cNvPr id="5015" name="Google Shape;5015;p80"/>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0"/>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0"/>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8" name="Google Shape;5018;p80"/>
              <p:cNvGrpSpPr/>
              <p:nvPr/>
            </p:nvGrpSpPr>
            <p:grpSpPr>
              <a:xfrm>
                <a:off x="1501054" y="3605478"/>
                <a:ext cx="526340" cy="249240"/>
                <a:chOff x="1501054" y="3605478"/>
                <a:chExt cx="526340" cy="249240"/>
              </a:xfrm>
            </p:grpSpPr>
            <p:grpSp>
              <p:nvGrpSpPr>
                <p:cNvPr id="5019" name="Google Shape;5019;p80"/>
                <p:cNvGrpSpPr/>
                <p:nvPr/>
              </p:nvGrpSpPr>
              <p:grpSpPr>
                <a:xfrm>
                  <a:off x="1834208" y="3643867"/>
                  <a:ext cx="193185" cy="25622"/>
                  <a:chOff x="1834208" y="3643867"/>
                  <a:chExt cx="193185" cy="25622"/>
                </a:xfrm>
              </p:grpSpPr>
              <p:sp>
                <p:nvSpPr>
                  <p:cNvPr id="5020" name="Google Shape;5020;p80"/>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0"/>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80"/>
                <p:cNvGrpSpPr/>
                <p:nvPr/>
              </p:nvGrpSpPr>
              <p:grpSpPr>
                <a:xfrm>
                  <a:off x="1501054" y="3605478"/>
                  <a:ext cx="333165" cy="249240"/>
                  <a:chOff x="1501054" y="3605478"/>
                  <a:chExt cx="333165" cy="249240"/>
                </a:xfrm>
              </p:grpSpPr>
              <p:sp>
                <p:nvSpPr>
                  <p:cNvPr id="5023" name="Google Shape;5023;p80"/>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4" name="Google Shape;5024;p80"/>
                  <p:cNvGrpSpPr/>
                  <p:nvPr/>
                </p:nvGrpSpPr>
                <p:grpSpPr>
                  <a:xfrm>
                    <a:off x="1501054" y="3655851"/>
                    <a:ext cx="155286" cy="198867"/>
                    <a:chOff x="1501054" y="3655851"/>
                    <a:chExt cx="155286" cy="198867"/>
                  </a:xfrm>
                </p:grpSpPr>
                <p:sp>
                  <p:nvSpPr>
                    <p:cNvPr id="5025" name="Google Shape;5025;p80"/>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0"/>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27" name="Google Shape;5027;p80"/>
              <p:cNvGrpSpPr/>
              <p:nvPr/>
            </p:nvGrpSpPr>
            <p:grpSpPr>
              <a:xfrm>
                <a:off x="724986" y="3800594"/>
                <a:ext cx="532950" cy="302090"/>
                <a:chOff x="724986" y="3800594"/>
                <a:chExt cx="532950" cy="302090"/>
              </a:xfrm>
            </p:grpSpPr>
            <p:grpSp>
              <p:nvGrpSpPr>
                <p:cNvPr id="5028" name="Google Shape;5028;p80"/>
                <p:cNvGrpSpPr/>
                <p:nvPr/>
              </p:nvGrpSpPr>
              <p:grpSpPr>
                <a:xfrm>
                  <a:off x="724986" y="4044367"/>
                  <a:ext cx="181314" cy="25626"/>
                  <a:chOff x="724986" y="4044367"/>
                  <a:chExt cx="181314" cy="25626"/>
                </a:xfrm>
              </p:grpSpPr>
              <p:sp>
                <p:nvSpPr>
                  <p:cNvPr id="5029" name="Google Shape;5029;p80"/>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0"/>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80"/>
                <p:cNvGrpSpPr/>
                <p:nvPr/>
              </p:nvGrpSpPr>
              <p:grpSpPr>
                <a:xfrm>
                  <a:off x="906290" y="3800594"/>
                  <a:ext cx="351646" cy="302090"/>
                  <a:chOff x="906290" y="3800594"/>
                  <a:chExt cx="351646" cy="302090"/>
                </a:xfrm>
              </p:grpSpPr>
              <p:grpSp>
                <p:nvGrpSpPr>
                  <p:cNvPr id="5032" name="Google Shape;5032;p80"/>
                  <p:cNvGrpSpPr/>
                  <p:nvPr/>
                </p:nvGrpSpPr>
                <p:grpSpPr>
                  <a:xfrm>
                    <a:off x="1084172" y="3842857"/>
                    <a:ext cx="173764" cy="217131"/>
                    <a:chOff x="1084172" y="3842857"/>
                    <a:chExt cx="173764" cy="217131"/>
                  </a:xfrm>
                </p:grpSpPr>
                <p:grpSp>
                  <p:nvGrpSpPr>
                    <p:cNvPr id="5033" name="Google Shape;5033;p80"/>
                    <p:cNvGrpSpPr/>
                    <p:nvPr/>
                  </p:nvGrpSpPr>
                  <p:grpSpPr>
                    <a:xfrm>
                      <a:off x="1156862" y="3936509"/>
                      <a:ext cx="101073" cy="25622"/>
                      <a:chOff x="1156862" y="3936509"/>
                      <a:chExt cx="101073" cy="25622"/>
                    </a:xfrm>
                  </p:grpSpPr>
                  <p:sp>
                    <p:nvSpPr>
                      <p:cNvPr id="5034" name="Google Shape;5034;p80"/>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0"/>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6" name="Google Shape;5036;p80"/>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7" name="Google Shape;5037;p80"/>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0"/>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9" name="Google Shape;5039;p80"/>
                <p:cNvGrpSpPr/>
                <p:nvPr/>
              </p:nvGrpSpPr>
              <p:grpSpPr>
                <a:xfrm>
                  <a:off x="724986" y="3830189"/>
                  <a:ext cx="189533" cy="25626"/>
                  <a:chOff x="724986" y="3830189"/>
                  <a:chExt cx="189533" cy="25626"/>
                </a:xfrm>
              </p:grpSpPr>
              <p:sp>
                <p:nvSpPr>
                  <p:cNvPr id="5040" name="Google Shape;5040;p80"/>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0"/>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042" name="Google Shape;5042;p80"/>
          <p:cNvGrpSpPr/>
          <p:nvPr/>
        </p:nvGrpSpPr>
        <p:grpSpPr>
          <a:xfrm>
            <a:off x="2249438" y="2249669"/>
            <a:ext cx="948701" cy="935378"/>
            <a:chOff x="2253298" y="2428317"/>
            <a:chExt cx="948701" cy="935378"/>
          </a:xfrm>
        </p:grpSpPr>
        <p:sp>
          <p:nvSpPr>
            <p:cNvPr id="5043" name="Google Shape;5043;p80"/>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0"/>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0"/>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0"/>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0"/>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0"/>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0"/>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0"/>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0"/>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0"/>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0"/>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0"/>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0"/>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0"/>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0"/>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0"/>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0"/>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0"/>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0"/>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0"/>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0"/>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0"/>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0"/>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0"/>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0"/>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0"/>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0"/>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0"/>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0"/>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0"/>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0"/>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0"/>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0"/>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9" name="Shape 5079"/>
        <p:cNvGrpSpPr/>
        <p:nvPr/>
      </p:nvGrpSpPr>
      <p:grpSpPr>
        <a:xfrm>
          <a:off x="0" y="0"/>
          <a:ext cx="0" cy="0"/>
          <a:chOff x="0" y="0"/>
          <a:chExt cx="0" cy="0"/>
        </a:xfrm>
      </p:grpSpPr>
      <p:grpSp>
        <p:nvGrpSpPr>
          <p:cNvPr id="5080" name="Google Shape;5080;p81"/>
          <p:cNvGrpSpPr/>
          <p:nvPr/>
        </p:nvGrpSpPr>
        <p:grpSpPr>
          <a:xfrm>
            <a:off x="3339745" y="952988"/>
            <a:ext cx="2363393" cy="1017867"/>
            <a:chOff x="3292400" y="1219146"/>
            <a:chExt cx="2615240" cy="1110239"/>
          </a:xfrm>
        </p:grpSpPr>
        <p:sp>
          <p:nvSpPr>
            <p:cNvPr id="5081" name="Google Shape;5081;p81"/>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5082" name="Google Shape;5082;p81"/>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83" name="Google Shape;5083;p81"/>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5084" name="Google Shape;5084;p81"/>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5085" name="Google Shape;5085;p81"/>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5086" name="Google Shape;5086;p81"/>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5087" name="Google Shape;5087;p81"/>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5088" name="Google Shape;5088;p81"/>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5089" name="Google Shape;5089;p81"/>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5090" name="Google Shape;5090;p81"/>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5091" name="Google Shape;5091;p81"/>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092" name="Google Shape;5092;p81"/>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093" name="Google Shape;5093;p81"/>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094" name="Google Shape;5094;p81"/>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095" name="Google Shape;5095;p81"/>
            <p:cNvGrpSpPr/>
            <p:nvPr/>
          </p:nvGrpSpPr>
          <p:grpSpPr>
            <a:xfrm>
              <a:off x="3748438" y="1378608"/>
              <a:ext cx="2159202" cy="903971"/>
              <a:chOff x="1683525" y="2179850"/>
              <a:chExt cx="4519050" cy="2134525"/>
            </a:xfrm>
          </p:grpSpPr>
          <p:sp>
            <p:nvSpPr>
              <p:cNvPr id="5096" name="Google Shape;5096;p81"/>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97" name="Google Shape;5097;p81"/>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98" name="Google Shape;5098;p81"/>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99" name="Google Shape;5099;p81"/>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00" name="Google Shape;5100;p81"/>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01" name="Google Shape;5101;p81"/>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02" name="Google Shape;5102;p81"/>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03" name="Google Shape;5103;p81"/>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04" name="Google Shape;5104;p81"/>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05" name="Google Shape;5105;p81"/>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06" name="Google Shape;5106;p81"/>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07" name="Google Shape;5107;p81"/>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5108" name="Google Shape;5108;p81"/>
          <p:cNvGraphicFramePr/>
          <p:nvPr/>
        </p:nvGraphicFramePr>
        <p:xfrm>
          <a:off x="5935838" y="2130461"/>
          <a:ext cx="3000000" cy="3000000"/>
        </p:xfrm>
        <a:graphic>
          <a:graphicData uri="http://schemas.openxmlformats.org/drawingml/2006/table">
            <a:tbl>
              <a:tblPr>
                <a:noFill/>
                <a:tableStyleId>{1D1D7192-BA50-4DAA-9800-EE2F17175819}</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109" name="Google Shape;5109;p81"/>
          <p:cNvGrpSpPr/>
          <p:nvPr/>
        </p:nvGrpSpPr>
        <p:grpSpPr>
          <a:xfrm>
            <a:off x="5935948" y="3189058"/>
            <a:ext cx="2496964" cy="1001454"/>
            <a:chOff x="1919611" y="789980"/>
            <a:chExt cx="1474179" cy="606868"/>
          </a:xfrm>
        </p:grpSpPr>
        <p:cxnSp>
          <p:nvCxnSpPr>
            <p:cNvPr id="5110" name="Google Shape;5110;p81"/>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111" name="Google Shape;5111;p81"/>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112" name="Google Shape;5112;p81"/>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113" name="Google Shape;5113;p81"/>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5114" name="Google Shape;5114;p81"/>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5115" name="Google Shape;5115;p81"/>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5116" name="Google Shape;5116;p81"/>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5117" name="Google Shape;5117;p81"/>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1"/>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1"/>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1"/>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1"/>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1"/>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1"/>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5124" name="Google Shape;5124;p81"/>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125" name="Google Shape;5125;p81"/>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126" name="Google Shape;5126;p81"/>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7" name="Google Shape;5127;p81"/>
          <p:cNvGrpSpPr/>
          <p:nvPr/>
        </p:nvGrpSpPr>
        <p:grpSpPr>
          <a:xfrm>
            <a:off x="712562" y="998017"/>
            <a:ext cx="2394370" cy="976502"/>
            <a:chOff x="749309" y="1112739"/>
            <a:chExt cx="2371603" cy="976502"/>
          </a:xfrm>
        </p:grpSpPr>
        <p:sp>
          <p:nvSpPr>
            <p:cNvPr id="5128" name="Google Shape;5128;p81"/>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1"/>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1"/>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1"/>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1"/>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1"/>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1"/>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1"/>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1"/>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1"/>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1"/>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1"/>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1"/>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1"/>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1"/>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1"/>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1"/>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1"/>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1"/>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1"/>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1"/>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1"/>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1"/>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1"/>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1"/>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1"/>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1"/>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1"/>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1"/>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1"/>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1"/>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1"/>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160" name="Google Shape;5160;p81"/>
          <p:cNvGraphicFramePr/>
          <p:nvPr/>
        </p:nvGraphicFramePr>
        <p:xfrm>
          <a:off x="5935863" y="996311"/>
          <a:ext cx="3000000" cy="3000000"/>
        </p:xfrm>
        <a:graphic>
          <a:graphicData uri="http://schemas.openxmlformats.org/drawingml/2006/table">
            <a:tbl>
              <a:tblPr>
                <a:noFill/>
                <a:tableStyleId>{1D1D7192-BA50-4DAA-9800-EE2F17175819}</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161" name="Google Shape;5161;p81"/>
          <p:cNvGraphicFramePr/>
          <p:nvPr/>
        </p:nvGraphicFramePr>
        <p:xfrm>
          <a:off x="3342575" y="2130461"/>
          <a:ext cx="3000000" cy="3000000"/>
        </p:xfrm>
        <a:graphic>
          <a:graphicData uri="http://schemas.openxmlformats.org/drawingml/2006/table">
            <a:tbl>
              <a:tblPr>
                <a:noFill/>
                <a:tableStyleId>{1D1D7192-BA50-4DAA-9800-EE2F17175819}</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62" name="Google Shape;5162;p81"/>
          <p:cNvGrpSpPr/>
          <p:nvPr/>
        </p:nvGrpSpPr>
        <p:grpSpPr>
          <a:xfrm>
            <a:off x="4086505" y="2517104"/>
            <a:ext cx="1517436" cy="74460"/>
            <a:chOff x="3980086" y="2804397"/>
            <a:chExt cx="1227600" cy="66900"/>
          </a:xfrm>
        </p:grpSpPr>
        <p:sp>
          <p:nvSpPr>
            <p:cNvPr id="5163" name="Google Shape;5163;p8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81"/>
          <p:cNvGrpSpPr/>
          <p:nvPr/>
        </p:nvGrpSpPr>
        <p:grpSpPr>
          <a:xfrm>
            <a:off x="4711569" y="2809692"/>
            <a:ext cx="892956" cy="74460"/>
            <a:chOff x="3980086" y="2804397"/>
            <a:chExt cx="1227600" cy="66900"/>
          </a:xfrm>
        </p:grpSpPr>
        <p:sp>
          <p:nvSpPr>
            <p:cNvPr id="5166" name="Google Shape;5166;p8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81"/>
          <p:cNvGrpSpPr/>
          <p:nvPr/>
        </p:nvGrpSpPr>
        <p:grpSpPr>
          <a:xfrm>
            <a:off x="3344661" y="3168575"/>
            <a:ext cx="2363244" cy="1005943"/>
            <a:chOff x="3358415" y="3361302"/>
            <a:chExt cx="2363244" cy="1024695"/>
          </a:xfrm>
        </p:grpSpPr>
        <p:grpSp>
          <p:nvGrpSpPr>
            <p:cNvPr id="5169" name="Google Shape;5169;p81"/>
            <p:cNvGrpSpPr/>
            <p:nvPr/>
          </p:nvGrpSpPr>
          <p:grpSpPr>
            <a:xfrm>
              <a:off x="3358415" y="3361302"/>
              <a:ext cx="441300" cy="1024695"/>
              <a:chOff x="3358415" y="3361302"/>
              <a:chExt cx="441300" cy="1024695"/>
            </a:xfrm>
          </p:grpSpPr>
          <p:sp>
            <p:nvSpPr>
              <p:cNvPr id="5170" name="Google Shape;5170;p81"/>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1"/>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1"/>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1"/>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1"/>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1"/>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81"/>
            <p:cNvGrpSpPr/>
            <p:nvPr/>
          </p:nvGrpSpPr>
          <p:grpSpPr>
            <a:xfrm>
              <a:off x="3838901" y="3361302"/>
              <a:ext cx="441300" cy="1024695"/>
              <a:chOff x="3838901" y="3361302"/>
              <a:chExt cx="441300" cy="1024695"/>
            </a:xfrm>
          </p:grpSpPr>
          <p:sp>
            <p:nvSpPr>
              <p:cNvPr id="5177" name="Google Shape;5177;p81"/>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1"/>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1"/>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1"/>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1"/>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1"/>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3" name="Google Shape;5183;p81"/>
            <p:cNvGrpSpPr/>
            <p:nvPr/>
          </p:nvGrpSpPr>
          <p:grpSpPr>
            <a:xfrm>
              <a:off x="4319387" y="3361302"/>
              <a:ext cx="441300" cy="1024695"/>
              <a:chOff x="4319387" y="3361302"/>
              <a:chExt cx="441300" cy="1024695"/>
            </a:xfrm>
          </p:grpSpPr>
          <p:sp>
            <p:nvSpPr>
              <p:cNvPr id="5184" name="Google Shape;5184;p81"/>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1"/>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1"/>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1"/>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1"/>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1"/>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0" name="Google Shape;5190;p81"/>
            <p:cNvGrpSpPr/>
            <p:nvPr/>
          </p:nvGrpSpPr>
          <p:grpSpPr>
            <a:xfrm>
              <a:off x="4799873" y="3361302"/>
              <a:ext cx="441300" cy="1024695"/>
              <a:chOff x="4799873" y="3361302"/>
              <a:chExt cx="441300" cy="1024695"/>
            </a:xfrm>
          </p:grpSpPr>
          <p:sp>
            <p:nvSpPr>
              <p:cNvPr id="5191" name="Google Shape;5191;p81"/>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1"/>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1"/>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1"/>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1"/>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1"/>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7" name="Google Shape;5197;p81"/>
            <p:cNvGrpSpPr/>
            <p:nvPr/>
          </p:nvGrpSpPr>
          <p:grpSpPr>
            <a:xfrm>
              <a:off x="5280360" y="3361302"/>
              <a:ext cx="441300" cy="1024695"/>
              <a:chOff x="5280360" y="3361302"/>
              <a:chExt cx="441300" cy="1024695"/>
            </a:xfrm>
          </p:grpSpPr>
          <p:sp>
            <p:nvSpPr>
              <p:cNvPr id="5198" name="Google Shape;5198;p81"/>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1"/>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1"/>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1"/>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1"/>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1"/>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204" name="Google Shape;5204;p81"/>
          <p:cNvGraphicFramePr/>
          <p:nvPr/>
        </p:nvGraphicFramePr>
        <p:xfrm>
          <a:off x="711088" y="2130461"/>
          <a:ext cx="3000000" cy="3000000"/>
        </p:xfrm>
        <a:graphic>
          <a:graphicData uri="http://schemas.openxmlformats.org/drawingml/2006/table">
            <a:tbl>
              <a:tblPr>
                <a:noFill/>
                <a:tableStyleId>{1D1D7192-BA50-4DAA-9800-EE2F17175819}</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205" name="Google Shape;5205;p81"/>
          <p:cNvGrpSpPr/>
          <p:nvPr/>
        </p:nvGrpSpPr>
        <p:grpSpPr>
          <a:xfrm>
            <a:off x="712613" y="3180186"/>
            <a:ext cx="2403614" cy="1005900"/>
            <a:chOff x="726450" y="3372825"/>
            <a:chExt cx="2403614" cy="1005900"/>
          </a:xfrm>
        </p:grpSpPr>
        <p:grpSp>
          <p:nvGrpSpPr>
            <p:cNvPr id="5206" name="Google Shape;5206;p81"/>
            <p:cNvGrpSpPr/>
            <p:nvPr/>
          </p:nvGrpSpPr>
          <p:grpSpPr>
            <a:xfrm>
              <a:off x="726450" y="3696000"/>
              <a:ext cx="2403614" cy="500898"/>
              <a:chOff x="726450" y="3696000"/>
              <a:chExt cx="2403614" cy="500898"/>
            </a:xfrm>
          </p:grpSpPr>
          <p:sp>
            <p:nvSpPr>
              <p:cNvPr id="5207" name="Google Shape;5207;p81"/>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08" name="Google Shape;5208;p81"/>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209" name="Google Shape;5209;p81"/>
            <p:cNvGrpSpPr/>
            <p:nvPr/>
          </p:nvGrpSpPr>
          <p:grpSpPr>
            <a:xfrm>
              <a:off x="1348050" y="3372825"/>
              <a:ext cx="1720425" cy="1005900"/>
              <a:chOff x="1348050" y="3372825"/>
              <a:chExt cx="1720425" cy="1005900"/>
            </a:xfrm>
          </p:grpSpPr>
          <p:sp>
            <p:nvSpPr>
              <p:cNvPr id="5210" name="Google Shape;5210;p81"/>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11" name="Google Shape;5211;p81"/>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12" name="Google Shape;5212;p81"/>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13" name="Google Shape;5213;p81"/>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14" name="Google Shape;5214;p81"/>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215" name="Google Shape;5215;p81"/>
            <p:cNvGrpSpPr/>
            <p:nvPr/>
          </p:nvGrpSpPr>
          <p:grpSpPr>
            <a:xfrm>
              <a:off x="1455707" y="3731058"/>
              <a:ext cx="1491150" cy="417657"/>
              <a:chOff x="1455707" y="3731058"/>
              <a:chExt cx="1491150" cy="417657"/>
            </a:xfrm>
          </p:grpSpPr>
          <p:grpSp>
            <p:nvGrpSpPr>
              <p:cNvPr id="5216" name="Google Shape;5216;p81"/>
              <p:cNvGrpSpPr/>
              <p:nvPr/>
            </p:nvGrpSpPr>
            <p:grpSpPr>
              <a:xfrm>
                <a:off x="1472938" y="3745828"/>
                <a:ext cx="72126" cy="53788"/>
                <a:chOff x="1472938" y="3745828"/>
                <a:chExt cx="72126" cy="53788"/>
              </a:xfrm>
            </p:grpSpPr>
            <p:sp>
              <p:nvSpPr>
                <p:cNvPr id="5217" name="Google Shape;5217;p81"/>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81"/>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9" name="Google Shape;5219;p81"/>
              <p:cNvGrpSpPr/>
              <p:nvPr/>
            </p:nvGrpSpPr>
            <p:grpSpPr>
              <a:xfrm>
                <a:off x="1819181" y="4089633"/>
                <a:ext cx="72126" cy="53788"/>
                <a:chOff x="1819181" y="4089633"/>
                <a:chExt cx="72126" cy="53788"/>
              </a:xfrm>
            </p:grpSpPr>
            <p:sp>
              <p:nvSpPr>
                <p:cNvPr id="5220" name="Google Shape;5220;p81"/>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1"/>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81"/>
              <p:cNvGrpSpPr/>
              <p:nvPr/>
            </p:nvGrpSpPr>
            <p:grpSpPr>
              <a:xfrm>
                <a:off x="1455707" y="4084171"/>
                <a:ext cx="64321" cy="64544"/>
                <a:chOff x="1455707" y="4084171"/>
                <a:chExt cx="64321" cy="64544"/>
              </a:xfrm>
            </p:grpSpPr>
            <p:sp>
              <p:nvSpPr>
                <p:cNvPr id="5223" name="Google Shape;5223;p81"/>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1"/>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5" name="Google Shape;5225;p81"/>
              <p:cNvGrpSpPr/>
              <p:nvPr/>
            </p:nvGrpSpPr>
            <p:grpSpPr>
              <a:xfrm>
                <a:off x="1818610" y="3731058"/>
                <a:ext cx="64321" cy="64544"/>
                <a:chOff x="1818610" y="3731058"/>
                <a:chExt cx="64321" cy="64544"/>
              </a:xfrm>
            </p:grpSpPr>
            <p:sp>
              <p:nvSpPr>
                <p:cNvPr id="5226" name="Google Shape;5226;p81"/>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81"/>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8" name="Google Shape;5228;p81"/>
              <p:cNvGrpSpPr/>
              <p:nvPr/>
            </p:nvGrpSpPr>
            <p:grpSpPr>
              <a:xfrm>
                <a:off x="2172491" y="4089633"/>
                <a:ext cx="72126" cy="53788"/>
                <a:chOff x="2172491" y="4089633"/>
                <a:chExt cx="72126" cy="53788"/>
              </a:xfrm>
            </p:grpSpPr>
            <p:sp>
              <p:nvSpPr>
                <p:cNvPr id="5229" name="Google Shape;5229;p81"/>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1"/>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81"/>
              <p:cNvGrpSpPr/>
              <p:nvPr/>
            </p:nvGrpSpPr>
            <p:grpSpPr>
              <a:xfrm>
                <a:off x="2171920" y="3731058"/>
                <a:ext cx="64321" cy="64544"/>
                <a:chOff x="2171920" y="3731058"/>
                <a:chExt cx="64321" cy="64544"/>
              </a:xfrm>
            </p:grpSpPr>
            <p:sp>
              <p:nvSpPr>
                <p:cNvPr id="5232" name="Google Shape;5232;p81"/>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1"/>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4" name="Google Shape;5234;p81"/>
              <p:cNvGrpSpPr/>
              <p:nvPr/>
            </p:nvGrpSpPr>
            <p:grpSpPr>
              <a:xfrm>
                <a:off x="2874730" y="3745828"/>
                <a:ext cx="72126" cy="53788"/>
                <a:chOff x="2874730" y="3745828"/>
                <a:chExt cx="72126" cy="53788"/>
              </a:xfrm>
            </p:grpSpPr>
            <p:sp>
              <p:nvSpPr>
                <p:cNvPr id="5235" name="Google Shape;5235;p81"/>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1"/>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81"/>
              <p:cNvGrpSpPr/>
              <p:nvPr/>
            </p:nvGrpSpPr>
            <p:grpSpPr>
              <a:xfrm>
                <a:off x="2878589" y="4081481"/>
                <a:ext cx="64321" cy="64544"/>
                <a:chOff x="2878589" y="4081481"/>
                <a:chExt cx="64321" cy="64544"/>
              </a:xfrm>
            </p:grpSpPr>
            <p:sp>
              <p:nvSpPr>
                <p:cNvPr id="5238" name="Google Shape;5238;p81"/>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1"/>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0" name="Google Shape;5240;p81"/>
              <p:cNvGrpSpPr/>
              <p:nvPr/>
            </p:nvGrpSpPr>
            <p:grpSpPr>
              <a:xfrm>
                <a:off x="2525796" y="4089633"/>
                <a:ext cx="72126" cy="53788"/>
                <a:chOff x="2525796" y="4089633"/>
                <a:chExt cx="72126" cy="53788"/>
              </a:xfrm>
            </p:grpSpPr>
            <p:sp>
              <p:nvSpPr>
                <p:cNvPr id="5241" name="Google Shape;5241;p81"/>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1"/>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3" name="Google Shape;5243;p81"/>
              <p:cNvGrpSpPr/>
              <p:nvPr/>
            </p:nvGrpSpPr>
            <p:grpSpPr>
              <a:xfrm>
                <a:off x="2525225" y="3731058"/>
                <a:ext cx="64321" cy="64544"/>
                <a:chOff x="2525225" y="3731058"/>
                <a:chExt cx="64321" cy="64544"/>
              </a:xfrm>
            </p:grpSpPr>
            <p:sp>
              <p:nvSpPr>
                <p:cNvPr id="5244" name="Google Shape;5244;p81"/>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1"/>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9" name="Shape 5249"/>
        <p:cNvGrpSpPr/>
        <p:nvPr/>
      </p:nvGrpSpPr>
      <p:grpSpPr>
        <a:xfrm>
          <a:off x="0" y="0"/>
          <a:ext cx="0" cy="0"/>
          <a:chOff x="0" y="0"/>
          <a:chExt cx="0" cy="0"/>
        </a:xfrm>
      </p:grpSpPr>
      <p:grpSp>
        <p:nvGrpSpPr>
          <p:cNvPr id="5250" name="Google Shape;5250;p82"/>
          <p:cNvGrpSpPr/>
          <p:nvPr/>
        </p:nvGrpSpPr>
        <p:grpSpPr>
          <a:xfrm>
            <a:off x="5780153" y="1859606"/>
            <a:ext cx="671400" cy="674856"/>
            <a:chOff x="5780148" y="1859605"/>
            <a:chExt cx="671400" cy="674856"/>
          </a:xfrm>
        </p:grpSpPr>
        <p:sp>
          <p:nvSpPr>
            <p:cNvPr id="5251" name="Google Shape;5251;p82"/>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2"/>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2"/>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2"/>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82"/>
          <p:cNvGrpSpPr/>
          <p:nvPr/>
        </p:nvGrpSpPr>
        <p:grpSpPr>
          <a:xfrm>
            <a:off x="716996" y="971307"/>
            <a:ext cx="845921" cy="690752"/>
            <a:chOff x="732428" y="1198513"/>
            <a:chExt cx="845921" cy="690752"/>
          </a:xfrm>
        </p:grpSpPr>
        <p:grpSp>
          <p:nvGrpSpPr>
            <p:cNvPr id="5256" name="Google Shape;5256;p82"/>
            <p:cNvGrpSpPr/>
            <p:nvPr/>
          </p:nvGrpSpPr>
          <p:grpSpPr>
            <a:xfrm>
              <a:off x="823030" y="1198513"/>
              <a:ext cx="755319" cy="690752"/>
              <a:chOff x="823030" y="1198513"/>
              <a:chExt cx="755319" cy="690752"/>
            </a:xfrm>
          </p:grpSpPr>
          <p:sp>
            <p:nvSpPr>
              <p:cNvPr id="5257" name="Google Shape;5257;p82"/>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2"/>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9" name="Google Shape;5259;p82"/>
            <p:cNvGrpSpPr/>
            <p:nvPr/>
          </p:nvGrpSpPr>
          <p:grpSpPr>
            <a:xfrm>
              <a:off x="732428" y="1239937"/>
              <a:ext cx="739912" cy="607886"/>
              <a:chOff x="732428" y="1239937"/>
              <a:chExt cx="739912" cy="607886"/>
            </a:xfrm>
          </p:grpSpPr>
          <p:sp>
            <p:nvSpPr>
              <p:cNvPr id="5260" name="Google Shape;5260;p82"/>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2"/>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82"/>
            <p:cNvGrpSpPr/>
            <p:nvPr/>
          </p:nvGrpSpPr>
          <p:grpSpPr>
            <a:xfrm>
              <a:off x="732428" y="1277018"/>
              <a:ext cx="702832" cy="533758"/>
              <a:chOff x="732428" y="1277018"/>
              <a:chExt cx="702832" cy="533758"/>
            </a:xfrm>
          </p:grpSpPr>
          <p:sp>
            <p:nvSpPr>
              <p:cNvPr id="5263" name="Google Shape;5263;p82"/>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2"/>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82"/>
            <p:cNvGrpSpPr/>
            <p:nvPr/>
          </p:nvGrpSpPr>
          <p:grpSpPr>
            <a:xfrm>
              <a:off x="931170" y="1306653"/>
              <a:ext cx="647179" cy="474455"/>
              <a:chOff x="931170" y="1306653"/>
              <a:chExt cx="647179" cy="474455"/>
            </a:xfrm>
          </p:grpSpPr>
          <p:sp>
            <p:nvSpPr>
              <p:cNvPr id="5266" name="Google Shape;5266;p82"/>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2"/>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8" name="Google Shape;5268;p82"/>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82"/>
          <p:cNvGrpSpPr/>
          <p:nvPr/>
        </p:nvGrpSpPr>
        <p:grpSpPr>
          <a:xfrm>
            <a:off x="3948605" y="971313"/>
            <a:ext cx="634656" cy="699982"/>
            <a:chOff x="5985650" y="2860025"/>
            <a:chExt cx="1396075" cy="1539775"/>
          </a:xfrm>
        </p:grpSpPr>
        <p:sp>
          <p:nvSpPr>
            <p:cNvPr id="5270" name="Google Shape;5270;p82"/>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2"/>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2"/>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2"/>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2"/>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2"/>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2"/>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2"/>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2"/>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2"/>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2"/>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2"/>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2"/>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2"/>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2"/>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2"/>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2"/>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2"/>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2"/>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2"/>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2"/>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2"/>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2"/>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2"/>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2"/>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2"/>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2"/>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2"/>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2"/>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2"/>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2"/>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2"/>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2" name="Google Shape;5302;p82"/>
          <p:cNvGrpSpPr/>
          <p:nvPr/>
        </p:nvGrpSpPr>
        <p:grpSpPr>
          <a:xfrm>
            <a:off x="4704254" y="971307"/>
            <a:ext cx="725845" cy="699975"/>
            <a:chOff x="4249973" y="1201875"/>
            <a:chExt cx="1958568" cy="1888762"/>
          </a:xfrm>
        </p:grpSpPr>
        <p:sp>
          <p:nvSpPr>
            <p:cNvPr id="5303" name="Google Shape;5303;p82"/>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4" name="Google Shape;5304;p82"/>
            <p:cNvGrpSpPr/>
            <p:nvPr/>
          </p:nvGrpSpPr>
          <p:grpSpPr>
            <a:xfrm>
              <a:off x="5853086" y="1789142"/>
              <a:ext cx="355454" cy="1048099"/>
              <a:chOff x="5576108" y="2016725"/>
              <a:chExt cx="565200" cy="1666560"/>
            </a:xfrm>
          </p:grpSpPr>
          <p:sp>
            <p:nvSpPr>
              <p:cNvPr id="5305" name="Google Shape;5305;p82"/>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06" name="Google Shape;5306;p82"/>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82"/>
            <p:cNvGrpSpPr/>
            <p:nvPr/>
          </p:nvGrpSpPr>
          <p:grpSpPr>
            <a:xfrm>
              <a:off x="4869455" y="2691676"/>
              <a:ext cx="1013897" cy="398961"/>
              <a:chOff x="4012057" y="3451825"/>
              <a:chExt cx="1612175" cy="634379"/>
            </a:xfrm>
          </p:grpSpPr>
          <p:sp>
            <p:nvSpPr>
              <p:cNvPr id="5308" name="Google Shape;5308;p82"/>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09" name="Google Shape;5309;p82"/>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82"/>
            <p:cNvGrpSpPr/>
            <p:nvPr/>
          </p:nvGrpSpPr>
          <p:grpSpPr>
            <a:xfrm>
              <a:off x="4276937" y="2155961"/>
              <a:ext cx="651965" cy="891358"/>
              <a:chOff x="3069908" y="2599997"/>
              <a:chExt cx="1036675" cy="1417328"/>
            </a:xfrm>
          </p:grpSpPr>
          <p:sp>
            <p:nvSpPr>
              <p:cNvPr id="5311" name="Google Shape;5311;p82"/>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12" name="Google Shape;5312;p82"/>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3" name="Google Shape;5313;p82"/>
            <p:cNvGrpSpPr/>
            <p:nvPr/>
          </p:nvGrpSpPr>
          <p:grpSpPr>
            <a:xfrm>
              <a:off x="5054918" y="1201875"/>
              <a:ext cx="999548" cy="602711"/>
              <a:chOff x="4306958" y="1082925"/>
              <a:chExt cx="1589359" cy="958358"/>
            </a:xfrm>
          </p:grpSpPr>
          <p:sp>
            <p:nvSpPr>
              <p:cNvPr id="5314" name="Google Shape;5314;p82"/>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15" name="Google Shape;5315;p82"/>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82"/>
            <p:cNvGrpSpPr/>
            <p:nvPr/>
          </p:nvGrpSpPr>
          <p:grpSpPr>
            <a:xfrm>
              <a:off x="4249973" y="1303451"/>
              <a:ext cx="799317" cy="841334"/>
              <a:chOff x="3027033" y="1244439"/>
              <a:chExt cx="1270977" cy="1337786"/>
            </a:xfrm>
          </p:grpSpPr>
          <p:sp>
            <p:nvSpPr>
              <p:cNvPr id="5317" name="Google Shape;5317;p82"/>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18" name="Google Shape;5318;p82"/>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9" name="Google Shape;5319;p82"/>
          <p:cNvGrpSpPr/>
          <p:nvPr/>
        </p:nvGrpSpPr>
        <p:grpSpPr>
          <a:xfrm>
            <a:off x="4057119" y="1858087"/>
            <a:ext cx="750769" cy="683784"/>
            <a:chOff x="4204684" y="2104422"/>
            <a:chExt cx="699822" cy="637382"/>
          </a:xfrm>
        </p:grpSpPr>
        <p:grpSp>
          <p:nvGrpSpPr>
            <p:cNvPr id="5320" name="Google Shape;5320;p82"/>
            <p:cNvGrpSpPr/>
            <p:nvPr/>
          </p:nvGrpSpPr>
          <p:grpSpPr>
            <a:xfrm>
              <a:off x="4204684" y="2430067"/>
              <a:ext cx="342957" cy="311738"/>
              <a:chOff x="4204684" y="2430067"/>
              <a:chExt cx="342957" cy="311738"/>
            </a:xfrm>
          </p:grpSpPr>
          <p:sp>
            <p:nvSpPr>
              <p:cNvPr id="5321" name="Google Shape;5321;p82"/>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2"/>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3" name="Google Shape;5323;p82"/>
            <p:cNvGrpSpPr/>
            <p:nvPr/>
          </p:nvGrpSpPr>
          <p:grpSpPr>
            <a:xfrm>
              <a:off x="4561586" y="2430067"/>
              <a:ext cx="342920" cy="311738"/>
              <a:chOff x="4561586" y="2430067"/>
              <a:chExt cx="342920" cy="311738"/>
            </a:xfrm>
          </p:grpSpPr>
          <p:sp>
            <p:nvSpPr>
              <p:cNvPr id="5324" name="Google Shape;5324;p82"/>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2"/>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6" name="Google Shape;5326;p82"/>
            <p:cNvGrpSpPr/>
            <p:nvPr/>
          </p:nvGrpSpPr>
          <p:grpSpPr>
            <a:xfrm>
              <a:off x="4561586" y="2104422"/>
              <a:ext cx="342920" cy="311738"/>
              <a:chOff x="4561586" y="2104422"/>
              <a:chExt cx="342920" cy="311738"/>
            </a:xfrm>
          </p:grpSpPr>
          <p:sp>
            <p:nvSpPr>
              <p:cNvPr id="5327" name="Google Shape;5327;p82"/>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2"/>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9" name="Google Shape;5329;p82"/>
            <p:cNvGrpSpPr/>
            <p:nvPr/>
          </p:nvGrpSpPr>
          <p:grpSpPr>
            <a:xfrm>
              <a:off x="4204684" y="2104422"/>
              <a:ext cx="342957" cy="311664"/>
              <a:chOff x="4204684" y="2104422"/>
              <a:chExt cx="342957" cy="311664"/>
            </a:xfrm>
          </p:grpSpPr>
          <p:sp>
            <p:nvSpPr>
              <p:cNvPr id="5330" name="Google Shape;5330;p82"/>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2"/>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2" name="Google Shape;5332;p82"/>
          <p:cNvGrpSpPr/>
          <p:nvPr/>
        </p:nvGrpSpPr>
        <p:grpSpPr>
          <a:xfrm>
            <a:off x="5521552" y="971301"/>
            <a:ext cx="660591" cy="688867"/>
            <a:chOff x="5830645" y="1267368"/>
            <a:chExt cx="530340" cy="553040"/>
          </a:xfrm>
        </p:grpSpPr>
        <p:sp>
          <p:nvSpPr>
            <p:cNvPr id="5333" name="Google Shape;5333;p82"/>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4" name="Google Shape;5334;p82"/>
            <p:cNvGrpSpPr/>
            <p:nvPr/>
          </p:nvGrpSpPr>
          <p:grpSpPr>
            <a:xfrm>
              <a:off x="5830645" y="1267368"/>
              <a:ext cx="259743" cy="269909"/>
              <a:chOff x="5830645" y="1267368"/>
              <a:chExt cx="259743" cy="269909"/>
            </a:xfrm>
          </p:grpSpPr>
          <p:sp>
            <p:nvSpPr>
              <p:cNvPr id="5335" name="Google Shape;5335;p82"/>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2"/>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7" name="Google Shape;5337;p82"/>
            <p:cNvGrpSpPr/>
            <p:nvPr/>
          </p:nvGrpSpPr>
          <p:grpSpPr>
            <a:xfrm>
              <a:off x="6101293" y="1267368"/>
              <a:ext cx="259692" cy="269909"/>
              <a:chOff x="6101293" y="1267368"/>
              <a:chExt cx="259692" cy="269909"/>
            </a:xfrm>
          </p:grpSpPr>
          <p:sp>
            <p:nvSpPr>
              <p:cNvPr id="5338" name="Google Shape;5338;p82"/>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2"/>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0" name="Google Shape;5340;p82"/>
            <p:cNvGrpSpPr/>
            <p:nvPr/>
          </p:nvGrpSpPr>
          <p:grpSpPr>
            <a:xfrm>
              <a:off x="5830645" y="1550500"/>
              <a:ext cx="259692" cy="269909"/>
              <a:chOff x="5830645" y="1550500"/>
              <a:chExt cx="259692" cy="269909"/>
            </a:xfrm>
          </p:grpSpPr>
          <p:sp>
            <p:nvSpPr>
              <p:cNvPr id="5341" name="Google Shape;5341;p82"/>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2"/>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3" name="Google Shape;5343;p82"/>
            <p:cNvGrpSpPr/>
            <p:nvPr/>
          </p:nvGrpSpPr>
          <p:grpSpPr>
            <a:xfrm>
              <a:off x="6101293" y="1550500"/>
              <a:ext cx="259692" cy="269909"/>
              <a:chOff x="6101293" y="1550500"/>
              <a:chExt cx="259692" cy="269909"/>
            </a:xfrm>
          </p:grpSpPr>
          <p:sp>
            <p:nvSpPr>
              <p:cNvPr id="5344" name="Google Shape;5344;p82"/>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2"/>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6" name="Google Shape;5346;p82"/>
          <p:cNvGrpSpPr/>
          <p:nvPr/>
        </p:nvGrpSpPr>
        <p:grpSpPr>
          <a:xfrm>
            <a:off x="723705" y="1861761"/>
            <a:ext cx="697154" cy="679574"/>
            <a:chOff x="2679875" y="2361475"/>
            <a:chExt cx="780425" cy="760575"/>
          </a:xfrm>
        </p:grpSpPr>
        <p:sp>
          <p:nvSpPr>
            <p:cNvPr id="5347" name="Google Shape;5347;p82"/>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2"/>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2"/>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2"/>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2"/>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2"/>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3" name="Google Shape;5353;p82"/>
          <p:cNvGrpSpPr/>
          <p:nvPr/>
        </p:nvGrpSpPr>
        <p:grpSpPr>
          <a:xfrm>
            <a:off x="3122864" y="971353"/>
            <a:ext cx="735829" cy="684547"/>
            <a:chOff x="3351965" y="1148808"/>
            <a:chExt cx="750770" cy="698375"/>
          </a:xfrm>
        </p:grpSpPr>
        <p:grpSp>
          <p:nvGrpSpPr>
            <p:cNvPr id="5354" name="Google Shape;5354;p82"/>
            <p:cNvGrpSpPr/>
            <p:nvPr/>
          </p:nvGrpSpPr>
          <p:grpSpPr>
            <a:xfrm>
              <a:off x="3586796" y="1148808"/>
              <a:ext cx="294857" cy="286830"/>
              <a:chOff x="3750225" y="1774000"/>
              <a:chExt cx="149575" cy="145525"/>
            </a:xfrm>
          </p:grpSpPr>
          <p:sp>
            <p:nvSpPr>
              <p:cNvPr id="5355" name="Google Shape;5355;p82"/>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2"/>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7" name="Google Shape;5357;p82"/>
            <p:cNvGrpSpPr/>
            <p:nvPr/>
          </p:nvGrpSpPr>
          <p:grpSpPr>
            <a:xfrm>
              <a:off x="3779245" y="1375768"/>
              <a:ext cx="323490" cy="286978"/>
              <a:chOff x="3847850" y="1889150"/>
              <a:chExt cx="164100" cy="145600"/>
            </a:xfrm>
          </p:grpSpPr>
          <p:sp>
            <p:nvSpPr>
              <p:cNvPr id="5358" name="Google Shape;5358;p82"/>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82"/>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0" name="Google Shape;5360;p82"/>
            <p:cNvGrpSpPr/>
            <p:nvPr/>
          </p:nvGrpSpPr>
          <p:grpSpPr>
            <a:xfrm>
              <a:off x="3351965" y="1330435"/>
              <a:ext cx="295449" cy="285401"/>
              <a:chOff x="3631100" y="1866150"/>
              <a:chExt cx="149875" cy="144800"/>
            </a:xfrm>
          </p:grpSpPr>
          <p:sp>
            <p:nvSpPr>
              <p:cNvPr id="5361" name="Google Shape;5361;p82"/>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2"/>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82"/>
            <p:cNvGrpSpPr/>
            <p:nvPr/>
          </p:nvGrpSpPr>
          <p:grpSpPr>
            <a:xfrm>
              <a:off x="3548208" y="1560352"/>
              <a:ext cx="294808" cy="286830"/>
              <a:chOff x="3730650" y="1982800"/>
              <a:chExt cx="149550" cy="145525"/>
            </a:xfrm>
          </p:grpSpPr>
          <p:sp>
            <p:nvSpPr>
              <p:cNvPr id="5364" name="Google Shape;5364;p82"/>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2"/>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66" name="Google Shape;5366;p82"/>
          <p:cNvGrpSpPr/>
          <p:nvPr/>
        </p:nvGrpSpPr>
        <p:grpSpPr>
          <a:xfrm>
            <a:off x="7624517" y="971307"/>
            <a:ext cx="804565" cy="677795"/>
            <a:chOff x="7636443" y="1204988"/>
            <a:chExt cx="804565" cy="677795"/>
          </a:xfrm>
        </p:grpSpPr>
        <p:grpSp>
          <p:nvGrpSpPr>
            <p:cNvPr id="5367" name="Google Shape;5367;p82"/>
            <p:cNvGrpSpPr/>
            <p:nvPr/>
          </p:nvGrpSpPr>
          <p:grpSpPr>
            <a:xfrm>
              <a:off x="7636443" y="1509705"/>
              <a:ext cx="804565" cy="373078"/>
              <a:chOff x="7636443" y="1509705"/>
              <a:chExt cx="804565" cy="373078"/>
            </a:xfrm>
          </p:grpSpPr>
          <p:sp>
            <p:nvSpPr>
              <p:cNvPr id="5368" name="Google Shape;5368;p82"/>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2"/>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82"/>
            <p:cNvGrpSpPr/>
            <p:nvPr/>
          </p:nvGrpSpPr>
          <p:grpSpPr>
            <a:xfrm>
              <a:off x="7636443" y="1408133"/>
              <a:ext cx="804565" cy="373078"/>
              <a:chOff x="7636443" y="1408133"/>
              <a:chExt cx="804565" cy="373078"/>
            </a:xfrm>
          </p:grpSpPr>
          <p:sp>
            <p:nvSpPr>
              <p:cNvPr id="5371" name="Google Shape;5371;p82"/>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2"/>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3" name="Google Shape;5373;p82"/>
            <p:cNvGrpSpPr/>
            <p:nvPr/>
          </p:nvGrpSpPr>
          <p:grpSpPr>
            <a:xfrm>
              <a:off x="7636443" y="1306560"/>
              <a:ext cx="804565" cy="373078"/>
              <a:chOff x="7636443" y="1306560"/>
              <a:chExt cx="804565" cy="373078"/>
            </a:xfrm>
          </p:grpSpPr>
          <p:sp>
            <p:nvSpPr>
              <p:cNvPr id="5374" name="Google Shape;5374;p82"/>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2"/>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6" name="Google Shape;5376;p82"/>
            <p:cNvGrpSpPr/>
            <p:nvPr/>
          </p:nvGrpSpPr>
          <p:grpSpPr>
            <a:xfrm>
              <a:off x="7636443" y="1204988"/>
              <a:ext cx="804565" cy="373078"/>
              <a:chOff x="7636443" y="1204988"/>
              <a:chExt cx="804565" cy="373078"/>
            </a:xfrm>
          </p:grpSpPr>
          <p:sp>
            <p:nvSpPr>
              <p:cNvPr id="5377" name="Google Shape;5377;p82"/>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2"/>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9" name="Google Shape;5379;p82"/>
          <p:cNvGrpSpPr/>
          <p:nvPr/>
        </p:nvGrpSpPr>
        <p:grpSpPr>
          <a:xfrm>
            <a:off x="4963363" y="1878721"/>
            <a:ext cx="661339" cy="661188"/>
            <a:chOff x="3990000" y="975400"/>
            <a:chExt cx="3934200" cy="3933300"/>
          </a:xfrm>
        </p:grpSpPr>
        <p:sp>
          <p:nvSpPr>
            <p:cNvPr id="5380" name="Google Shape;5380;p82"/>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2"/>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2"/>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2"/>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82"/>
          <p:cNvGrpSpPr/>
          <p:nvPr/>
        </p:nvGrpSpPr>
        <p:grpSpPr>
          <a:xfrm>
            <a:off x="6607011" y="1857359"/>
            <a:ext cx="868881" cy="684241"/>
            <a:chOff x="6598259" y="2078634"/>
            <a:chExt cx="868881" cy="684241"/>
          </a:xfrm>
        </p:grpSpPr>
        <p:sp>
          <p:nvSpPr>
            <p:cNvPr id="5385" name="Google Shape;5385;p82"/>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2"/>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2"/>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2"/>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2"/>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2"/>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1" name="Google Shape;5391;p82"/>
            <p:cNvGrpSpPr/>
            <p:nvPr/>
          </p:nvGrpSpPr>
          <p:grpSpPr>
            <a:xfrm>
              <a:off x="6808175" y="2078634"/>
              <a:ext cx="452229" cy="684241"/>
              <a:chOff x="6808175" y="2078634"/>
              <a:chExt cx="452229" cy="684241"/>
            </a:xfrm>
          </p:grpSpPr>
          <p:sp>
            <p:nvSpPr>
              <p:cNvPr id="5392" name="Google Shape;5392;p82"/>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2"/>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2"/>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2"/>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2"/>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2"/>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8" name="Google Shape;5398;p82"/>
              <p:cNvGrpSpPr/>
              <p:nvPr/>
            </p:nvGrpSpPr>
            <p:grpSpPr>
              <a:xfrm>
                <a:off x="6821586" y="2078634"/>
                <a:ext cx="426871" cy="684241"/>
                <a:chOff x="6821586" y="2078634"/>
                <a:chExt cx="426871" cy="684241"/>
              </a:xfrm>
            </p:grpSpPr>
            <p:grpSp>
              <p:nvGrpSpPr>
                <p:cNvPr id="5399" name="Google Shape;5399;p82"/>
                <p:cNvGrpSpPr/>
                <p:nvPr/>
              </p:nvGrpSpPr>
              <p:grpSpPr>
                <a:xfrm>
                  <a:off x="6821586" y="2078634"/>
                  <a:ext cx="426871" cy="684241"/>
                  <a:chOff x="6821586" y="2078634"/>
                  <a:chExt cx="426871" cy="684241"/>
                </a:xfrm>
              </p:grpSpPr>
              <p:sp>
                <p:nvSpPr>
                  <p:cNvPr id="5400" name="Google Shape;5400;p82"/>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2"/>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2"/>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2"/>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2"/>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2"/>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2"/>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2"/>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2"/>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2"/>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2"/>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2"/>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2"/>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2"/>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2"/>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2"/>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2"/>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2"/>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2"/>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9" name="Google Shape;5419;p82"/>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2"/>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2"/>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2"/>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2"/>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2"/>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25" name="Google Shape;5425;p82"/>
          <p:cNvGrpSpPr/>
          <p:nvPr/>
        </p:nvGrpSpPr>
        <p:grpSpPr>
          <a:xfrm>
            <a:off x="716994" y="3531369"/>
            <a:ext cx="1340789" cy="640830"/>
            <a:chOff x="238125" y="1151100"/>
            <a:chExt cx="7139450" cy="3412300"/>
          </a:xfrm>
        </p:grpSpPr>
        <p:sp>
          <p:nvSpPr>
            <p:cNvPr id="5426" name="Google Shape;5426;p82"/>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2"/>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2"/>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2"/>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2"/>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2"/>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2"/>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2"/>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2"/>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2"/>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2"/>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2"/>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8" name="Google Shape;5438;p82"/>
          <p:cNvGrpSpPr/>
          <p:nvPr/>
        </p:nvGrpSpPr>
        <p:grpSpPr>
          <a:xfrm>
            <a:off x="5584217" y="2734650"/>
            <a:ext cx="985357" cy="585764"/>
            <a:chOff x="5145061" y="2881789"/>
            <a:chExt cx="1107641" cy="658458"/>
          </a:xfrm>
        </p:grpSpPr>
        <p:grpSp>
          <p:nvGrpSpPr>
            <p:cNvPr id="5439" name="Google Shape;5439;p82"/>
            <p:cNvGrpSpPr/>
            <p:nvPr/>
          </p:nvGrpSpPr>
          <p:grpSpPr>
            <a:xfrm>
              <a:off x="5722989" y="3244587"/>
              <a:ext cx="529713" cy="295659"/>
              <a:chOff x="5722989" y="3244587"/>
              <a:chExt cx="529713" cy="295659"/>
            </a:xfrm>
          </p:grpSpPr>
          <p:sp>
            <p:nvSpPr>
              <p:cNvPr id="5440" name="Google Shape;5440;p82"/>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41" name="Google Shape;5441;p82"/>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42" name="Google Shape;5442;p82"/>
            <p:cNvGrpSpPr/>
            <p:nvPr/>
          </p:nvGrpSpPr>
          <p:grpSpPr>
            <a:xfrm>
              <a:off x="5145061" y="3244587"/>
              <a:ext cx="536807" cy="295659"/>
              <a:chOff x="5145061" y="3244587"/>
              <a:chExt cx="536807" cy="295659"/>
            </a:xfrm>
          </p:grpSpPr>
          <p:sp>
            <p:nvSpPr>
              <p:cNvPr id="5443" name="Google Shape;5443;p82"/>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44" name="Google Shape;5444;p82"/>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45" name="Google Shape;5445;p82"/>
            <p:cNvGrpSpPr/>
            <p:nvPr/>
          </p:nvGrpSpPr>
          <p:grpSpPr>
            <a:xfrm>
              <a:off x="5341327" y="2898245"/>
              <a:ext cx="532309" cy="614891"/>
              <a:chOff x="5341327" y="2898245"/>
              <a:chExt cx="532309" cy="614891"/>
            </a:xfrm>
          </p:grpSpPr>
          <p:sp>
            <p:nvSpPr>
              <p:cNvPr id="5446" name="Google Shape;5446;p82"/>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47" name="Google Shape;5447;p82"/>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48" name="Google Shape;5448;p82"/>
            <p:cNvGrpSpPr/>
            <p:nvPr/>
          </p:nvGrpSpPr>
          <p:grpSpPr>
            <a:xfrm>
              <a:off x="5532290" y="2881789"/>
              <a:ext cx="620516" cy="305456"/>
              <a:chOff x="5532290" y="2881789"/>
              <a:chExt cx="620516" cy="305456"/>
            </a:xfrm>
          </p:grpSpPr>
          <p:sp>
            <p:nvSpPr>
              <p:cNvPr id="5449" name="Google Shape;5449;p82"/>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50" name="Google Shape;5450;p82"/>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451" name="Google Shape;5451;p82"/>
          <p:cNvGrpSpPr/>
          <p:nvPr/>
        </p:nvGrpSpPr>
        <p:grpSpPr>
          <a:xfrm>
            <a:off x="8163140" y="3526708"/>
            <a:ext cx="269068" cy="645491"/>
            <a:chOff x="7026852" y="3311869"/>
            <a:chExt cx="434331" cy="1041954"/>
          </a:xfrm>
        </p:grpSpPr>
        <p:sp>
          <p:nvSpPr>
            <p:cNvPr id="5452" name="Google Shape;5452;p82"/>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2"/>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2"/>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5" name="Google Shape;5455;p82"/>
          <p:cNvGrpSpPr/>
          <p:nvPr/>
        </p:nvGrpSpPr>
        <p:grpSpPr>
          <a:xfrm>
            <a:off x="6179721" y="3565945"/>
            <a:ext cx="293882" cy="293836"/>
            <a:chOff x="4873519" y="3311869"/>
            <a:chExt cx="499374" cy="499296"/>
          </a:xfrm>
        </p:grpSpPr>
        <p:sp>
          <p:nvSpPr>
            <p:cNvPr id="5456" name="Google Shape;5456;p82"/>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2"/>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82"/>
          <p:cNvGrpSpPr/>
          <p:nvPr/>
        </p:nvGrpSpPr>
        <p:grpSpPr>
          <a:xfrm>
            <a:off x="6179721" y="3878317"/>
            <a:ext cx="293882" cy="293882"/>
            <a:chOff x="4873519" y="3875839"/>
            <a:chExt cx="499374" cy="499374"/>
          </a:xfrm>
        </p:grpSpPr>
        <p:sp>
          <p:nvSpPr>
            <p:cNvPr id="5459" name="Google Shape;5459;p82"/>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2"/>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82"/>
          <p:cNvGrpSpPr/>
          <p:nvPr/>
        </p:nvGrpSpPr>
        <p:grpSpPr>
          <a:xfrm>
            <a:off x="2410248" y="1850269"/>
            <a:ext cx="698104" cy="698208"/>
            <a:chOff x="2565073" y="2075876"/>
            <a:chExt cx="672482" cy="672518"/>
          </a:xfrm>
        </p:grpSpPr>
        <p:sp>
          <p:nvSpPr>
            <p:cNvPr id="5462" name="Google Shape;5462;p82"/>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2"/>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2"/>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2"/>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2"/>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2"/>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8" name="Google Shape;5468;p82"/>
          <p:cNvGrpSpPr/>
          <p:nvPr/>
        </p:nvGrpSpPr>
        <p:grpSpPr>
          <a:xfrm>
            <a:off x="5633660" y="3534870"/>
            <a:ext cx="438354" cy="637329"/>
            <a:chOff x="1697726" y="3244179"/>
            <a:chExt cx="788124" cy="1146069"/>
          </a:xfrm>
        </p:grpSpPr>
        <p:sp>
          <p:nvSpPr>
            <p:cNvPr id="5469" name="Google Shape;5469;p82"/>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2"/>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1" name="Google Shape;5471;p82"/>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2" name="Google Shape;5472;p82"/>
          <p:cNvGrpSpPr/>
          <p:nvPr/>
        </p:nvGrpSpPr>
        <p:grpSpPr>
          <a:xfrm>
            <a:off x="7634874" y="1863232"/>
            <a:ext cx="799565" cy="670282"/>
            <a:chOff x="7617850" y="2063282"/>
            <a:chExt cx="799565" cy="670282"/>
          </a:xfrm>
        </p:grpSpPr>
        <p:cxnSp>
          <p:nvCxnSpPr>
            <p:cNvPr id="5473" name="Google Shape;5473;p82"/>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74" name="Google Shape;5474;p82"/>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75" name="Google Shape;5475;p82"/>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76" name="Google Shape;5476;p82"/>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77" name="Google Shape;5477;p82"/>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478" name="Google Shape;5478;p82"/>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479" name="Google Shape;5479;p82"/>
            <p:cNvGrpSpPr/>
            <p:nvPr/>
          </p:nvGrpSpPr>
          <p:grpSpPr>
            <a:xfrm>
              <a:off x="7734309" y="2063282"/>
              <a:ext cx="570957" cy="620095"/>
              <a:chOff x="7734309" y="2063282"/>
              <a:chExt cx="570957" cy="620095"/>
            </a:xfrm>
          </p:grpSpPr>
          <p:grpSp>
            <p:nvGrpSpPr>
              <p:cNvPr id="5480" name="Google Shape;5480;p82"/>
              <p:cNvGrpSpPr/>
              <p:nvPr/>
            </p:nvGrpSpPr>
            <p:grpSpPr>
              <a:xfrm>
                <a:off x="8031573" y="2063282"/>
                <a:ext cx="273693" cy="620095"/>
                <a:chOff x="8031573" y="2063282"/>
                <a:chExt cx="273693" cy="620095"/>
              </a:xfrm>
            </p:grpSpPr>
            <p:sp>
              <p:nvSpPr>
                <p:cNvPr id="5481" name="Google Shape;5481;p8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82"/>
              <p:cNvGrpSpPr/>
              <p:nvPr/>
            </p:nvGrpSpPr>
            <p:grpSpPr>
              <a:xfrm flipH="1">
                <a:off x="7734309" y="2063282"/>
                <a:ext cx="273693" cy="620095"/>
                <a:chOff x="8031573" y="2063282"/>
                <a:chExt cx="273693" cy="620095"/>
              </a:xfrm>
            </p:grpSpPr>
            <p:sp>
              <p:nvSpPr>
                <p:cNvPr id="5486" name="Google Shape;5486;p8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90" name="Google Shape;5490;p82"/>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2"/>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2" name="Google Shape;5492;p82"/>
          <p:cNvGrpSpPr/>
          <p:nvPr/>
        </p:nvGrpSpPr>
        <p:grpSpPr>
          <a:xfrm>
            <a:off x="7821480" y="2716716"/>
            <a:ext cx="602567" cy="601884"/>
            <a:chOff x="1186975" y="238125"/>
            <a:chExt cx="5244275" cy="5238325"/>
          </a:xfrm>
        </p:grpSpPr>
        <p:sp>
          <p:nvSpPr>
            <p:cNvPr id="5493" name="Google Shape;5493;p8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2"/>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2"/>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2"/>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82"/>
          <p:cNvGrpSpPr/>
          <p:nvPr/>
        </p:nvGrpSpPr>
        <p:grpSpPr>
          <a:xfrm>
            <a:off x="3264218" y="1856199"/>
            <a:ext cx="651848" cy="687338"/>
            <a:chOff x="3400515" y="2056248"/>
            <a:chExt cx="698134" cy="735987"/>
          </a:xfrm>
        </p:grpSpPr>
        <p:grpSp>
          <p:nvGrpSpPr>
            <p:cNvPr id="5498" name="Google Shape;5498;p82"/>
            <p:cNvGrpSpPr/>
            <p:nvPr/>
          </p:nvGrpSpPr>
          <p:grpSpPr>
            <a:xfrm>
              <a:off x="3400515" y="2283913"/>
              <a:ext cx="312919" cy="219900"/>
              <a:chOff x="3400515" y="2283913"/>
              <a:chExt cx="312919" cy="219900"/>
            </a:xfrm>
          </p:grpSpPr>
          <p:sp>
            <p:nvSpPr>
              <p:cNvPr id="5499" name="Google Shape;5499;p82"/>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00" name="Google Shape;5500;p82"/>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501" name="Google Shape;5501;p82"/>
            <p:cNvGrpSpPr/>
            <p:nvPr/>
          </p:nvGrpSpPr>
          <p:grpSpPr>
            <a:xfrm>
              <a:off x="3547823" y="2461089"/>
              <a:ext cx="219900" cy="331146"/>
              <a:chOff x="3547823" y="2461089"/>
              <a:chExt cx="219900" cy="331146"/>
            </a:xfrm>
          </p:grpSpPr>
          <p:sp>
            <p:nvSpPr>
              <p:cNvPr id="5502" name="Google Shape;5502;p82"/>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03" name="Google Shape;5503;p82"/>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504" name="Google Shape;5504;p82"/>
            <p:cNvGrpSpPr/>
            <p:nvPr/>
          </p:nvGrpSpPr>
          <p:grpSpPr>
            <a:xfrm>
              <a:off x="3734138" y="2461089"/>
              <a:ext cx="219900" cy="331146"/>
              <a:chOff x="3734138" y="2461089"/>
              <a:chExt cx="219900" cy="331146"/>
            </a:xfrm>
          </p:grpSpPr>
          <p:sp>
            <p:nvSpPr>
              <p:cNvPr id="5505" name="Google Shape;5505;p82"/>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06" name="Google Shape;5506;p82"/>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507" name="Google Shape;5507;p82"/>
            <p:cNvGrpSpPr/>
            <p:nvPr/>
          </p:nvGrpSpPr>
          <p:grpSpPr>
            <a:xfrm>
              <a:off x="3787560" y="2281742"/>
              <a:ext cx="311089" cy="219900"/>
              <a:chOff x="3787560" y="2281742"/>
              <a:chExt cx="311089" cy="219900"/>
            </a:xfrm>
          </p:grpSpPr>
          <p:sp>
            <p:nvSpPr>
              <p:cNvPr id="5508" name="Google Shape;5508;p82"/>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09" name="Google Shape;5509;p82"/>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510" name="Google Shape;5510;p82"/>
            <p:cNvGrpSpPr/>
            <p:nvPr/>
          </p:nvGrpSpPr>
          <p:grpSpPr>
            <a:xfrm>
              <a:off x="3637290" y="2056248"/>
              <a:ext cx="219900" cy="330736"/>
              <a:chOff x="3637290" y="2056248"/>
              <a:chExt cx="219900" cy="330736"/>
            </a:xfrm>
          </p:grpSpPr>
          <p:sp>
            <p:nvSpPr>
              <p:cNvPr id="5511" name="Google Shape;5511;p82"/>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512" name="Google Shape;5512;p82"/>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513" name="Google Shape;5513;p82"/>
          <p:cNvGrpSpPr/>
          <p:nvPr/>
        </p:nvGrpSpPr>
        <p:grpSpPr>
          <a:xfrm>
            <a:off x="2555923" y="2726206"/>
            <a:ext cx="1268144" cy="592394"/>
            <a:chOff x="238125" y="1188750"/>
            <a:chExt cx="7140450" cy="3335550"/>
          </a:xfrm>
        </p:grpSpPr>
        <p:sp>
          <p:nvSpPr>
            <p:cNvPr id="5514" name="Google Shape;5514;p82"/>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9" name="Google Shape;5519;p82"/>
          <p:cNvGrpSpPr/>
          <p:nvPr/>
        </p:nvGrpSpPr>
        <p:grpSpPr>
          <a:xfrm>
            <a:off x="6663824" y="2728360"/>
            <a:ext cx="1053944" cy="590147"/>
            <a:chOff x="238125" y="1335475"/>
            <a:chExt cx="5418735" cy="3034175"/>
          </a:xfrm>
        </p:grpSpPr>
        <p:sp>
          <p:nvSpPr>
            <p:cNvPr id="5520" name="Google Shape;5520;p8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3" name="Google Shape;5523;p82"/>
          <p:cNvGrpSpPr/>
          <p:nvPr/>
        </p:nvGrpSpPr>
        <p:grpSpPr>
          <a:xfrm>
            <a:off x="4094633" y="3533260"/>
            <a:ext cx="1268207" cy="638939"/>
            <a:chOff x="3967651" y="3645904"/>
            <a:chExt cx="1479304" cy="745292"/>
          </a:xfrm>
        </p:grpSpPr>
        <p:grpSp>
          <p:nvGrpSpPr>
            <p:cNvPr id="5524" name="Google Shape;5524;p82"/>
            <p:cNvGrpSpPr/>
            <p:nvPr/>
          </p:nvGrpSpPr>
          <p:grpSpPr>
            <a:xfrm>
              <a:off x="3967651" y="4009026"/>
              <a:ext cx="1479304" cy="382170"/>
              <a:chOff x="3967651" y="4009026"/>
              <a:chExt cx="1479304" cy="382170"/>
            </a:xfrm>
          </p:grpSpPr>
          <p:grpSp>
            <p:nvGrpSpPr>
              <p:cNvPr id="5525" name="Google Shape;5525;p82"/>
              <p:cNvGrpSpPr/>
              <p:nvPr/>
            </p:nvGrpSpPr>
            <p:grpSpPr>
              <a:xfrm>
                <a:off x="4892216" y="4195630"/>
                <a:ext cx="554739" cy="195566"/>
                <a:chOff x="3604375" y="4892160"/>
                <a:chExt cx="1651500" cy="582215"/>
              </a:xfrm>
            </p:grpSpPr>
            <p:sp>
              <p:nvSpPr>
                <p:cNvPr id="5526" name="Google Shape;5526;p82"/>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2"/>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8" name="Google Shape;5528;p82"/>
              <p:cNvGrpSpPr/>
              <p:nvPr/>
            </p:nvGrpSpPr>
            <p:grpSpPr>
              <a:xfrm>
                <a:off x="3967651" y="4146303"/>
                <a:ext cx="579402" cy="244893"/>
                <a:chOff x="851875" y="4745310"/>
                <a:chExt cx="1724925" cy="729065"/>
              </a:xfrm>
            </p:grpSpPr>
            <p:sp>
              <p:nvSpPr>
                <p:cNvPr id="5529" name="Google Shape;5529;p82"/>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2"/>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82"/>
              <p:cNvGrpSpPr/>
              <p:nvPr/>
            </p:nvGrpSpPr>
            <p:grpSpPr>
              <a:xfrm>
                <a:off x="4460753" y="4009026"/>
                <a:ext cx="493110" cy="382170"/>
                <a:chOff x="2319875" y="4336625"/>
                <a:chExt cx="1468025" cy="1137750"/>
              </a:xfrm>
            </p:grpSpPr>
            <p:sp>
              <p:nvSpPr>
                <p:cNvPr id="5532" name="Google Shape;5532;p82"/>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2"/>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34" name="Google Shape;5534;p82"/>
            <p:cNvGrpSpPr/>
            <p:nvPr/>
          </p:nvGrpSpPr>
          <p:grpSpPr>
            <a:xfrm>
              <a:off x="4479443" y="3645904"/>
              <a:ext cx="455965" cy="388789"/>
              <a:chOff x="2957425" y="238100"/>
              <a:chExt cx="1910200" cy="1628775"/>
            </a:xfrm>
          </p:grpSpPr>
          <p:sp>
            <p:nvSpPr>
              <p:cNvPr id="5535" name="Google Shape;5535;p82"/>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2"/>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2"/>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2"/>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2"/>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2"/>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2"/>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2"/>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2"/>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2"/>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45" name="Google Shape;5545;p82"/>
          <p:cNvGrpSpPr/>
          <p:nvPr/>
        </p:nvGrpSpPr>
        <p:grpSpPr>
          <a:xfrm>
            <a:off x="2480746" y="3534460"/>
            <a:ext cx="1243128" cy="637739"/>
            <a:chOff x="2496310" y="3693351"/>
            <a:chExt cx="1342906" cy="688926"/>
          </a:xfrm>
        </p:grpSpPr>
        <p:grpSp>
          <p:nvGrpSpPr>
            <p:cNvPr id="5546" name="Google Shape;5546;p82"/>
            <p:cNvGrpSpPr/>
            <p:nvPr/>
          </p:nvGrpSpPr>
          <p:grpSpPr>
            <a:xfrm>
              <a:off x="2496310" y="3693351"/>
              <a:ext cx="1342906" cy="688875"/>
              <a:chOff x="2496310" y="3693351"/>
              <a:chExt cx="1342906" cy="688875"/>
            </a:xfrm>
          </p:grpSpPr>
          <p:sp>
            <p:nvSpPr>
              <p:cNvPr id="5547" name="Google Shape;5547;p82"/>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2"/>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2"/>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2"/>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2"/>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2"/>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53" name="Google Shape;5553;p82"/>
              <p:cNvCxnSpPr>
                <a:stCxn id="5551"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554" name="Google Shape;5554;p82"/>
              <p:cNvCxnSpPr>
                <a:stCxn id="5548"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555" name="Google Shape;5555;p82"/>
              <p:cNvCxnSpPr>
                <a:stCxn id="5549"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56" name="Google Shape;5556;p82"/>
              <p:cNvCxnSpPr>
                <a:stCxn id="5552"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57" name="Google Shape;5557;p82"/>
              <p:cNvCxnSpPr>
                <a:stCxn id="5550"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558" name="Google Shape;5558;p82"/>
            <p:cNvGrpSpPr/>
            <p:nvPr/>
          </p:nvGrpSpPr>
          <p:grpSpPr>
            <a:xfrm>
              <a:off x="2675275" y="3930557"/>
              <a:ext cx="1003306" cy="451719"/>
              <a:chOff x="2675275" y="4174282"/>
              <a:chExt cx="1003306" cy="451719"/>
            </a:xfrm>
          </p:grpSpPr>
          <p:sp>
            <p:nvSpPr>
              <p:cNvPr id="5559" name="Google Shape;5559;p82"/>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2"/>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2"/>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2" name="Google Shape;5562;p82"/>
          <p:cNvGrpSpPr/>
          <p:nvPr/>
        </p:nvGrpSpPr>
        <p:grpSpPr>
          <a:xfrm>
            <a:off x="1654417" y="971307"/>
            <a:ext cx="574511" cy="874709"/>
            <a:chOff x="1715404" y="1112080"/>
            <a:chExt cx="642270" cy="977984"/>
          </a:xfrm>
        </p:grpSpPr>
        <p:grpSp>
          <p:nvGrpSpPr>
            <p:cNvPr id="5563" name="Google Shape;5563;p82"/>
            <p:cNvGrpSpPr/>
            <p:nvPr/>
          </p:nvGrpSpPr>
          <p:grpSpPr>
            <a:xfrm>
              <a:off x="1715404" y="1112080"/>
              <a:ext cx="642270" cy="977984"/>
              <a:chOff x="1715404" y="1112080"/>
              <a:chExt cx="642270" cy="977984"/>
            </a:xfrm>
          </p:grpSpPr>
          <p:sp>
            <p:nvSpPr>
              <p:cNvPr id="5564" name="Google Shape;5564;p82"/>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2"/>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6" name="Google Shape;5566;p82"/>
            <p:cNvGrpSpPr/>
            <p:nvPr/>
          </p:nvGrpSpPr>
          <p:grpSpPr>
            <a:xfrm>
              <a:off x="1768927" y="1165603"/>
              <a:ext cx="535225" cy="851367"/>
              <a:chOff x="1768927" y="1165603"/>
              <a:chExt cx="535225" cy="851367"/>
            </a:xfrm>
          </p:grpSpPr>
          <p:sp>
            <p:nvSpPr>
              <p:cNvPr id="5567" name="Google Shape;5567;p82"/>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2"/>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9" name="Google Shape;5569;p82"/>
            <p:cNvGrpSpPr/>
            <p:nvPr/>
          </p:nvGrpSpPr>
          <p:grpSpPr>
            <a:xfrm>
              <a:off x="1822449" y="1219125"/>
              <a:ext cx="428180" cy="718859"/>
              <a:chOff x="1822449" y="1219125"/>
              <a:chExt cx="428180" cy="718859"/>
            </a:xfrm>
          </p:grpSpPr>
          <p:sp>
            <p:nvSpPr>
              <p:cNvPr id="5570" name="Google Shape;5570;p82"/>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2"/>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82"/>
            <p:cNvGrpSpPr/>
            <p:nvPr/>
          </p:nvGrpSpPr>
          <p:grpSpPr>
            <a:xfrm>
              <a:off x="1875972" y="1272648"/>
              <a:ext cx="321135" cy="586939"/>
              <a:chOff x="1875972" y="1272648"/>
              <a:chExt cx="321135" cy="586939"/>
            </a:xfrm>
          </p:grpSpPr>
          <p:sp>
            <p:nvSpPr>
              <p:cNvPr id="5573" name="Google Shape;5573;p82"/>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2"/>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5" name="Google Shape;5575;p82"/>
          <p:cNvGrpSpPr/>
          <p:nvPr/>
        </p:nvGrpSpPr>
        <p:grpSpPr>
          <a:xfrm>
            <a:off x="7761578" y="3528028"/>
            <a:ext cx="293855" cy="644170"/>
            <a:chOff x="241025" y="3151575"/>
            <a:chExt cx="293855" cy="644170"/>
          </a:xfrm>
        </p:grpSpPr>
        <p:sp>
          <p:nvSpPr>
            <p:cNvPr id="5576" name="Google Shape;5576;p82"/>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2"/>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82"/>
          <p:cNvGrpSpPr/>
          <p:nvPr/>
        </p:nvGrpSpPr>
        <p:grpSpPr>
          <a:xfrm>
            <a:off x="709562" y="2728028"/>
            <a:ext cx="1779649" cy="591620"/>
            <a:chOff x="246070" y="1983375"/>
            <a:chExt cx="1855347" cy="616849"/>
          </a:xfrm>
        </p:grpSpPr>
        <p:sp>
          <p:nvSpPr>
            <p:cNvPr id="5579" name="Google Shape;5579;p82"/>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2"/>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2"/>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2"/>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2"/>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2"/>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2"/>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2"/>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2"/>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8" name="Google Shape;5588;p82"/>
          <p:cNvGrpSpPr/>
          <p:nvPr/>
        </p:nvGrpSpPr>
        <p:grpSpPr>
          <a:xfrm>
            <a:off x="2320428" y="971307"/>
            <a:ext cx="711055" cy="745993"/>
            <a:chOff x="2496269" y="1171698"/>
            <a:chExt cx="761953" cy="799392"/>
          </a:xfrm>
        </p:grpSpPr>
        <p:grpSp>
          <p:nvGrpSpPr>
            <p:cNvPr id="5589" name="Google Shape;5589;p82"/>
            <p:cNvGrpSpPr/>
            <p:nvPr/>
          </p:nvGrpSpPr>
          <p:grpSpPr>
            <a:xfrm>
              <a:off x="2496269" y="1171698"/>
              <a:ext cx="761953" cy="723022"/>
              <a:chOff x="2496269" y="1171698"/>
              <a:chExt cx="761953" cy="723022"/>
            </a:xfrm>
          </p:grpSpPr>
          <p:sp>
            <p:nvSpPr>
              <p:cNvPr id="5590" name="Google Shape;5590;p82"/>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2"/>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2" name="Google Shape;5592;p82"/>
              <p:cNvGrpSpPr/>
              <p:nvPr/>
            </p:nvGrpSpPr>
            <p:grpSpPr>
              <a:xfrm>
                <a:off x="2496269" y="1171698"/>
                <a:ext cx="761953" cy="723022"/>
                <a:chOff x="2496269" y="1120652"/>
                <a:chExt cx="761953" cy="723022"/>
              </a:xfrm>
            </p:grpSpPr>
            <p:grpSp>
              <p:nvGrpSpPr>
                <p:cNvPr id="5593" name="Google Shape;5593;p82"/>
                <p:cNvGrpSpPr/>
                <p:nvPr/>
              </p:nvGrpSpPr>
              <p:grpSpPr>
                <a:xfrm>
                  <a:off x="2496269" y="1120652"/>
                  <a:ext cx="761953" cy="723022"/>
                  <a:chOff x="2496269" y="1120652"/>
                  <a:chExt cx="761953" cy="723022"/>
                </a:xfrm>
              </p:grpSpPr>
              <p:grpSp>
                <p:nvGrpSpPr>
                  <p:cNvPr id="5594" name="Google Shape;5594;p82"/>
                  <p:cNvGrpSpPr/>
                  <p:nvPr/>
                </p:nvGrpSpPr>
                <p:grpSpPr>
                  <a:xfrm>
                    <a:off x="2496269" y="1304589"/>
                    <a:ext cx="407089" cy="305057"/>
                    <a:chOff x="2496269" y="1304589"/>
                    <a:chExt cx="407089" cy="305057"/>
                  </a:xfrm>
                </p:grpSpPr>
                <p:sp>
                  <p:nvSpPr>
                    <p:cNvPr id="5595" name="Google Shape;5595;p82"/>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2"/>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82"/>
                  <p:cNvGrpSpPr/>
                  <p:nvPr/>
                </p:nvGrpSpPr>
                <p:grpSpPr>
                  <a:xfrm>
                    <a:off x="2586468" y="1493376"/>
                    <a:ext cx="358850" cy="349656"/>
                    <a:chOff x="2586468" y="1493376"/>
                    <a:chExt cx="358850" cy="349656"/>
                  </a:xfrm>
                </p:grpSpPr>
                <p:sp>
                  <p:nvSpPr>
                    <p:cNvPr id="5598" name="Google Shape;5598;p82"/>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2"/>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82"/>
                  <p:cNvGrpSpPr/>
                  <p:nvPr/>
                </p:nvGrpSpPr>
                <p:grpSpPr>
                  <a:xfrm>
                    <a:off x="2807939" y="1494024"/>
                    <a:ext cx="358857" cy="349650"/>
                    <a:chOff x="2807939" y="1494024"/>
                    <a:chExt cx="358857" cy="349650"/>
                  </a:xfrm>
                </p:grpSpPr>
                <p:sp>
                  <p:nvSpPr>
                    <p:cNvPr id="5601" name="Google Shape;5601;p82"/>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2"/>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82"/>
                  <p:cNvGrpSpPr/>
                  <p:nvPr/>
                </p:nvGrpSpPr>
                <p:grpSpPr>
                  <a:xfrm>
                    <a:off x="2851133" y="1305635"/>
                    <a:ext cx="407089" cy="305057"/>
                    <a:chOff x="2851133" y="1305635"/>
                    <a:chExt cx="407089" cy="305057"/>
                  </a:xfrm>
                </p:grpSpPr>
                <p:sp>
                  <p:nvSpPr>
                    <p:cNvPr id="5604" name="Google Shape;5604;p82"/>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2"/>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6" name="Google Shape;5606;p82"/>
                  <p:cNvGrpSpPr/>
                  <p:nvPr/>
                </p:nvGrpSpPr>
                <p:grpSpPr>
                  <a:xfrm>
                    <a:off x="2727495" y="1120652"/>
                    <a:ext cx="300271" cy="396358"/>
                    <a:chOff x="2727495" y="1120652"/>
                    <a:chExt cx="300271" cy="396358"/>
                  </a:xfrm>
                </p:grpSpPr>
                <p:sp>
                  <p:nvSpPr>
                    <p:cNvPr id="5607" name="Google Shape;5607;p82"/>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2"/>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09" name="Google Shape;5609;p82"/>
                <p:cNvGrpSpPr/>
                <p:nvPr/>
              </p:nvGrpSpPr>
              <p:grpSpPr>
                <a:xfrm>
                  <a:off x="2722305" y="1350460"/>
                  <a:ext cx="308357" cy="308344"/>
                  <a:chOff x="2722305" y="1350460"/>
                  <a:chExt cx="308357" cy="308344"/>
                </a:xfrm>
              </p:grpSpPr>
              <p:sp>
                <p:nvSpPr>
                  <p:cNvPr id="5610" name="Google Shape;5610;p82"/>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1" name="Google Shape;5611;p82"/>
                  <p:cNvGrpSpPr/>
                  <p:nvPr/>
                </p:nvGrpSpPr>
                <p:grpSpPr>
                  <a:xfrm>
                    <a:off x="2725064" y="1364529"/>
                    <a:ext cx="297954" cy="280182"/>
                    <a:chOff x="2725064" y="1364529"/>
                    <a:chExt cx="297954" cy="280182"/>
                  </a:xfrm>
                </p:grpSpPr>
                <p:sp>
                  <p:nvSpPr>
                    <p:cNvPr id="5612" name="Google Shape;5612;p82"/>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2"/>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2"/>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2"/>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2"/>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617" name="Google Shape;5617;p82"/>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2"/>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2"/>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2"/>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2"/>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82"/>
          <p:cNvGrpSpPr/>
          <p:nvPr/>
        </p:nvGrpSpPr>
        <p:grpSpPr>
          <a:xfrm>
            <a:off x="3909129" y="2727412"/>
            <a:ext cx="1569144" cy="591015"/>
            <a:chOff x="3820100" y="3023049"/>
            <a:chExt cx="1303926" cy="491162"/>
          </a:xfrm>
        </p:grpSpPr>
        <p:grpSp>
          <p:nvGrpSpPr>
            <p:cNvPr id="5623" name="Google Shape;5623;p82"/>
            <p:cNvGrpSpPr/>
            <p:nvPr/>
          </p:nvGrpSpPr>
          <p:grpSpPr>
            <a:xfrm>
              <a:off x="3820100" y="3023072"/>
              <a:ext cx="1303926" cy="491139"/>
              <a:chOff x="3820100" y="3023072"/>
              <a:chExt cx="1303926" cy="491139"/>
            </a:xfrm>
          </p:grpSpPr>
          <p:sp>
            <p:nvSpPr>
              <p:cNvPr id="5624" name="Google Shape;5624;p82"/>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2"/>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6" name="Google Shape;5626;p82"/>
            <p:cNvGrpSpPr/>
            <p:nvPr/>
          </p:nvGrpSpPr>
          <p:grpSpPr>
            <a:xfrm>
              <a:off x="4132439" y="3023645"/>
              <a:ext cx="393633" cy="177096"/>
              <a:chOff x="4132439" y="3023645"/>
              <a:chExt cx="393633" cy="177096"/>
            </a:xfrm>
          </p:grpSpPr>
          <p:sp>
            <p:nvSpPr>
              <p:cNvPr id="5627" name="Google Shape;5627;p82"/>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2"/>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82"/>
            <p:cNvGrpSpPr/>
            <p:nvPr/>
          </p:nvGrpSpPr>
          <p:grpSpPr>
            <a:xfrm>
              <a:off x="3921811" y="3023049"/>
              <a:ext cx="1002397" cy="388943"/>
              <a:chOff x="3921811" y="3023049"/>
              <a:chExt cx="1002397" cy="388943"/>
            </a:xfrm>
          </p:grpSpPr>
          <p:sp>
            <p:nvSpPr>
              <p:cNvPr id="5630" name="Google Shape;5630;p82"/>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2"/>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82"/>
            <p:cNvGrpSpPr/>
            <p:nvPr/>
          </p:nvGrpSpPr>
          <p:grpSpPr>
            <a:xfrm>
              <a:off x="4023645" y="3023049"/>
              <a:ext cx="683032" cy="286722"/>
              <a:chOff x="4023645" y="3023049"/>
              <a:chExt cx="683032" cy="286722"/>
            </a:xfrm>
          </p:grpSpPr>
          <p:sp>
            <p:nvSpPr>
              <p:cNvPr id="5633" name="Google Shape;5633;p82"/>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2"/>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35" name="Google Shape;5635;p82"/>
          <p:cNvGrpSpPr/>
          <p:nvPr/>
        </p:nvGrpSpPr>
        <p:grpSpPr>
          <a:xfrm>
            <a:off x="1541251" y="1854258"/>
            <a:ext cx="713522" cy="688025"/>
            <a:chOff x="1706078" y="2092648"/>
            <a:chExt cx="660913" cy="637296"/>
          </a:xfrm>
        </p:grpSpPr>
        <p:sp>
          <p:nvSpPr>
            <p:cNvPr id="5636" name="Google Shape;5636;p82"/>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7" name="Google Shape;5637;p82"/>
            <p:cNvGrpSpPr/>
            <p:nvPr/>
          </p:nvGrpSpPr>
          <p:grpSpPr>
            <a:xfrm>
              <a:off x="1706078" y="2092648"/>
              <a:ext cx="660913" cy="575241"/>
              <a:chOff x="1706078" y="2092648"/>
              <a:chExt cx="660913" cy="575241"/>
            </a:xfrm>
          </p:grpSpPr>
          <p:sp>
            <p:nvSpPr>
              <p:cNvPr id="5638" name="Google Shape;5638;p82"/>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2"/>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2"/>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41" name="Google Shape;5641;p82"/>
          <p:cNvGrpSpPr/>
          <p:nvPr/>
        </p:nvGrpSpPr>
        <p:grpSpPr>
          <a:xfrm>
            <a:off x="6303109" y="971806"/>
            <a:ext cx="1317459" cy="684168"/>
            <a:chOff x="238125" y="999450"/>
            <a:chExt cx="7140700" cy="3708225"/>
          </a:xfrm>
        </p:grpSpPr>
        <p:sp>
          <p:nvSpPr>
            <p:cNvPr id="5642" name="Google Shape;5642;p82"/>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2"/>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2"/>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2"/>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2"/>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2"/>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2"/>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2"/>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2"/>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4" name="Shape 5654"/>
        <p:cNvGrpSpPr/>
        <p:nvPr/>
      </p:nvGrpSpPr>
      <p:grpSpPr>
        <a:xfrm>
          <a:off x="0" y="0"/>
          <a:ext cx="0" cy="0"/>
          <a:chOff x="0" y="0"/>
          <a:chExt cx="0" cy="0"/>
        </a:xfrm>
      </p:grpSpPr>
      <p:grpSp>
        <p:nvGrpSpPr>
          <p:cNvPr id="5655" name="Google Shape;5655;p83"/>
          <p:cNvGrpSpPr/>
          <p:nvPr/>
        </p:nvGrpSpPr>
        <p:grpSpPr>
          <a:xfrm>
            <a:off x="717027" y="967622"/>
            <a:ext cx="1636117" cy="1526144"/>
            <a:chOff x="729238" y="1179665"/>
            <a:chExt cx="1636117" cy="1526144"/>
          </a:xfrm>
        </p:grpSpPr>
        <p:grpSp>
          <p:nvGrpSpPr>
            <p:cNvPr id="5656" name="Google Shape;5656;p83"/>
            <p:cNvGrpSpPr/>
            <p:nvPr/>
          </p:nvGrpSpPr>
          <p:grpSpPr>
            <a:xfrm>
              <a:off x="729238" y="1179665"/>
              <a:ext cx="80700" cy="1526144"/>
              <a:chOff x="729238" y="1179665"/>
              <a:chExt cx="80700" cy="1526144"/>
            </a:xfrm>
          </p:grpSpPr>
          <p:sp>
            <p:nvSpPr>
              <p:cNvPr id="5657" name="Google Shape;5657;p83"/>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3"/>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3"/>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3"/>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3"/>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3"/>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3"/>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3"/>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3"/>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3"/>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83"/>
            <p:cNvGrpSpPr/>
            <p:nvPr/>
          </p:nvGrpSpPr>
          <p:grpSpPr>
            <a:xfrm>
              <a:off x="903098" y="1179665"/>
              <a:ext cx="80700" cy="1526144"/>
              <a:chOff x="903098" y="1179665"/>
              <a:chExt cx="80700" cy="1526144"/>
            </a:xfrm>
          </p:grpSpPr>
          <p:sp>
            <p:nvSpPr>
              <p:cNvPr id="5668" name="Google Shape;5668;p83"/>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3"/>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3"/>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3"/>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3"/>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3"/>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3"/>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3"/>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3"/>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3"/>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83"/>
            <p:cNvGrpSpPr/>
            <p:nvPr/>
          </p:nvGrpSpPr>
          <p:grpSpPr>
            <a:xfrm>
              <a:off x="1076958" y="1179665"/>
              <a:ext cx="80700" cy="1526144"/>
              <a:chOff x="1076958" y="1179665"/>
              <a:chExt cx="80700" cy="1526144"/>
            </a:xfrm>
          </p:grpSpPr>
          <p:sp>
            <p:nvSpPr>
              <p:cNvPr id="5679" name="Google Shape;5679;p83"/>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3"/>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3"/>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3"/>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3"/>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3"/>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83"/>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3"/>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3"/>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3"/>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9" name="Google Shape;5689;p83"/>
            <p:cNvGrpSpPr/>
            <p:nvPr/>
          </p:nvGrpSpPr>
          <p:grpSpPr>
            <a:xfrm>
              <a:off x="1247707" y="1179665"/>
              <a:ext cx="80700" cy="1526144"/>
              <a:chOff x="1247707" y="1179665"/>
              <a:chExt cx="80700" cy="1526144"/>
            </a:xfrm>
          </p:grpSpPr>
          <p:sp>
            <p:nvSpPr>
              <p:cNvPr id="5690" name="Google Shape;5690;p83"/>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3"/>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3"/>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3"/>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3"/>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3"/>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3"/>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83"/>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3"/>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83"/>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0" name="Google Shape;5700;p83"/>
            <p:cNvGrpSpPr/>
            <p:nvPr/>
          </p:nvGrpSpPr>
          <p:grpSpPr>
            <a:xfrm>
              <a:off x="1421567" y="1179665"/>
              <a:ext cx="80700" cy="1526144"/>
              <a:chOff x="1421567" y="1179665"/>
              <a:chExt cx="80700" cy="1526144"/>
            </a:xfrm>
          </p:grpSpPr>
          <p:sp>
            <p:nvSpPr>
              <p:cNvPr id="5701" name="Google Shape;5701;p83"/>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3"/>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3"/>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3"/>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3"/>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3"/>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3"/>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3"/>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3"/>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3"/>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83"/>
            <p:cNvGrpSpPr/>
            <p:nvPr/>
          </p:nvGrpSpPr>
          <p:grpSpPr>
            <a:xfrm>
              <a:off x="1592327" y="1179665"/>
              <a:ext cx="80700" cy="1526144"/>
              <a:chOff x="1592327" y="1179665"/>
              <a:chExt cx="80700" cy="1526144"/>
            </a:xfrm>
          </p:grpSpPr>
          <p:sp>
            <p:nvSpPr>
              <p:cNvPr id="5712" name="Google Shape;5712;p83"/>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3"/>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3"/>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3"/>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3"/>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3"/>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3"/>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3"/>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3"/>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83"/>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83"/>
            <p:cNvGrpSpPr/>
            <p:nvPr/>
          </p:nvGrpSpPr>
          <p:grpSpPr>
            <a:xfrm>
              <a:off x="1766187" y="1179665"/>
              <a:ext cx="80700" cy="1526144"/>
              <a:chOff x="1766187" y="1179665"/>
              <a:chExt cx="80700" cy="1526144"/>
            </a:xfrm>
          </p:grpSpPr>
          <p:sp>
            <p:nvSpPr>
              <p:cNvPr id="5723" name="Google Shape;5723;p83"/>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3"/>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3"/>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3"/>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3"/>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3"/>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3"/>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3"/>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3"/>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3"/>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83"/>
            <p:cNvGrpSpPr/>
            <p:nvPr/>
          </p:nvGrpSpPr>
          <p:grpSpPr>
            <a:xfrm>
              <a:off x="1936935" y="1179665"/>
              <a:ext cx="80700" cy="1526144"/>
              <a:chOff x="1936935" y="1179665"/>
              <a:chExt cx="80700" cy="1526144"/>
            </a:xfrm>
          </p:grpSpPr>
          <p:sp>
            <p:nvSpPr>
              <p:cNvPr id="5734" name="Google Shape;5734;p83"/>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3"/>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3"/>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3"/>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3"/>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3"/>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3"/>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3"/>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3"/>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83"/>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83"/>
            <p:cNvGrpSpPr/>
            <p:nvPr/>
          </p:nvGrpSpPr>
          <p:grpSpPr>
            <a:xfrm>
              <a:off x="2110795" y="1179665"/>
              <a:ext cx="80700" cy="1526144"/>
              <a:chOff x="2110795" y="1179665"/>
              <a:chExt cx="80700" cy="1526144"/>
            </a:xfrm>
          </p:grpSpPr>
          <p:sp>
            <p:nvSpPr>
              <p:cNvPr id="5745" name="Google Shape;5745;p83"/>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3"/>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3"/>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3"/>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3"/>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3"/>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3"/>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3"/>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3"/>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3"/>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83"/>
            <p:cNvGrpSpPr/>
            <p:nvPr/>
          </p:nvGrpSpPr>
          <p:grpSpPr>
            <a:xfrm>
              <a:off x="2284655" y="1179665"/>
              <a:ext cx="80700" cy="1526144"/>
              <a:chOff x="2284655" y="1179665"/>
              <a:chExt cx="80700" cy="1526144"/>
            </a:xfrm>
          </p:grpSpPr>
          <p:sp>
            <p:nvSpPr>
              <p:cNvPr id="5756" name="Google Shape;5756;p83"/>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3"/>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3"/>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3"/>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3"/>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3"/>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3"/>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3"/>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3"/>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3"/>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66" name="Google Shape;5766;p83"/>
          <p:cNvGrpSpPr/>
          <p:nvPr/>
        </p:nvGrpSpPr>
        <p:grpSpPr>
          <a:xfrm>
            <a:off x="2611693" y="986760"/>
            <a:ext cx="1364248" cy="1102133"/>
            <a:chOff x="2623904" y="1198803"/>
            <a:chExt cx="1364248" cy="1102133"/>
          </a:xfrm>
        </p:grpSpPr>
        <p:grpSp>
          <p:nvGrpSpPr>
            <p:cNvPr id="5767" name="Google Shape;5767;p83"/>
            <p:cNvGrpSpPr/>
            <p:nvPr/>
          </p:nvGrpSpPr>
          <p:grpSpPr>
            <a:xfrm>
              <a:off x="2623907" y="1198803"/>
              <a:ext cx="1364245" cy="273000"/>
              <a:chOff x="2623907" y="1198803"/>
              <a:chExt cx="1364245" cy="273000"/>
            </a:xfrm>
          </p:grpSpPr>
          <p:sp>
            <p:nvSpPr>
              <p:cNvPr id="5768" name="Google Shape;5768;p83"/>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3"/>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3"/>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3"/>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3"/>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3" name="Google Shape;5773;p83"/>
            <p:cNvGrpSpPr/>
            <p:nvPr/>
          </p:nvGrpSpPr>
          <p:grpSpPr>
            <a:xfrm>
              <a:off x="2623904" y="1476964"/>
              <a:ext cx="1364245" cy="273000"/>
              <a:chOff x="2623904" y="1476964"/>
              <a:chExt cx="1364245" cy="273000"/>
            </a:xfrm>
          </p:grpSpPr>
          <p:sp>
            <p:nvSpPr>
              <p:cNvPr id="5774" name="Google Shape;5774;p83"/>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3"/>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3"/>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3"/>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3"/>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83"/>
            <p:cNvGrpSpPr/>
            <p:nvPr/>
          </p:nvGrpSpPr>
          <p:grpSpPr>
            <a:xfrm>
              <a:off x="2623907" y="1749775"/>
              <a:ext cx="1364245" cy="273000"/>
              <a:chOff x="2623907" y="1749775"/>
              <a:chExt cx="1364245" cy="273000"/>
            </a:xfrm>
          </p:grpSpPr>
          <p:sp>
            <p:nvSpPr>
              <p:cNvPr id="5780" name="Google Shape;5780;p83"/>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3"/>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3"/>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3"/>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3"/>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83"/>
            <p:cNvGrpSpPr/>
            <p:nvPr/>
          </p:nvGrpSpPr>
          <p:grpSpPr>
            <a:xfrm>
              <a:off x="2623904" y="2027936"/>
              <a:ext cx="1364245" cy="273000"/>
              <a:chOff x="2623904" y="2027936"/>
              <a:chExt cx="1364245" cy="273000"/>
            </a:xfrm>
          </p:grpSpPr>
          <p:sp>
            <p:nvSpPr>
              <p:cNvPr id="5786" name="Google Shape;5786;p83"/>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3"/>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3"/>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3"/>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3"/>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91" name="Google Shape;5791;p83"/>
          <p:cNvGrpSpPr/>
          <p:nvPr/>
        </p:nvGrpSpPr>
        <p:grpSpPr>
          <a:xfrm>
            <a:off x="2601154" y="2445833"/>
            <a:ext cx="1387541" cy="159124"/>
            <a:chOff x="3200660" y="2180272"/>
            <a:chExt cx="2563824" cy="378237"/>
          </a:xfrm>
        </p:grpSpPr>
        <p:sp>
          <p:nvSpPr>
            <p:cNvPr id="5792" name="Google Shape;5792;p83"/>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3"/>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3"/>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3"/>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3"/>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3"/>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3"/>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3"/>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3"/>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3"/>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3"/>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3"/>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3"/>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3"/>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3"/>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3"/>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3"/>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3"/>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0" name="Google Shape;5810;p83"/>
          <p:cNvGrpSpPr/>
          <p:nvPr/>
        </p:nvGrpSpPr>
        <p:grpSpPr>
          <a:xfrm>
            <a:off x="2597679" y="2723597"/>
            <a:ext cx="1390502" cy="159625"/>
            <a:chOff x="3530150" y="2790075"/>
            <a:chExt cx="1962600" cy="225300"/>
          </a:xfrm>
        </p:grpSpPr>
        <p:sp>
          <p:nvSpPr>
            <p:cNvPr id="5811" name="Google Shape;5811;p83"/>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3"/>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3" name="Google Shape;5813;p83"/>
          <p:cNvGrpSpPr/>
          <p:nvPr/>
        </p:nvGrpSpPr>
        <p:grpSpPr>
          <a:xfrm>
            <a:off x="2597736" y="3001862"/>
            <a:ext cx="1411629" cy="154175"/>
            <a:chOff x="3558802" y="4011244"/>
            <a:chExt cx="1866000" cy="111600"/>
          </a:xfrm>
        </p:grpSpPr>
        <p:sp>
          <p:nvSpPr>
            <p:cNvPr id="5814" name="Google Shape;5814;p83"/>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3"/>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6" name="Google Shape;5816;p83"/>
          <p:cNvGrpSpPr/>
          <p:nvPr/>
        </p:nvGrpSpPr>
        <p:grpSpPr>
          <a:xfrm>
            <a:off x="2598024" y="2207432"/>
            <a:ext cx="1383503" cy="119761"/>
            <a:chOff x="3465975" y="2270258"/>
            <a:chExt cx="1986364" cy="171947"/>
          </a:xfrm>
        </p:grpSpPr>
        <p:sp>
          <p:nvSpPr>
            <p:cNvPr id="5817" name="Google Shape;5817;p83"/>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3"/>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3"/>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3"/>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3"/>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3"/>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3"/>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3"/>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5" name="Google Shape;5825;p83"/>
          <p:cNvGrpSpPr/>
          <p:nvPr/>
        </p:nvGrpSpPr>
        <p:grpSpPr>
          <a:xfrm>
            <a:off x="2609031" y="3571205"/>
            <a:ext cx="1369531" cy="195460"/>
            <a:chOff x="723300" y="4253549"/>
            <a:chExt cx="2276482" cy="324900"/>
          </a:xfrm>
        </p:grpSpPr>
        <p:sp>
          <p:nvSpPr>
            <p:cNvPr id="5826" name="Google Shape;5826;p83"/>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3"/>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3"/>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3"/>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3"/>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1" name="Google Shape;5831;p83"/>
          <p:cNvGrpSpPr/>
          <p:nvPr/>
        </p:nvGrpSpPr>
        <p:grpSpPr>
          <a:xfrm>
            <a:off x="2598592" y="3272446"/>
            <a:ext cx="1389066" cy="180119"/>
            <a:chOff x="705948" y="3788465"/>
            <a:chExt cx="2308953" cy="299400"/>
          </a:xfrm>
        </p:grpSpPr>
        <p:sp>
          <p:nvSpPr>
            <p:cNvPr id="5832" name="Google Shape;5832;p83"/>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3"/>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3"/>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3"/>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3"/>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7" name="Google Shape;5837;p83"/>
          <p:cNvGrpSpPr/>
          <p:nvPr/>
        </p:nvGrpSpPr>
        <p:grpSpPr>
          <a:xfrm>
            <a:off x="4195583" y="1876400"/>
            <a:ext cx="1433821" cy="191501"/>
            <a:chOff x="4273350" y="2088443"/>
            <a:chExt cx="1433821" cy="191501"/>
          </a:xfrm>
        </p:grpSpPr>
        <p:grpSp>
          <p:nvGrpSpPr>
            <p:cNvPr id="5838" name="Google Shape;5838;p83"/>
            <p:cNvGrpSpPr/>
            <p:nvPr/>
          </p:nvGrpSpPr>
          <p:grpSpPr>
            <a:xfrm>
              <a:off x="4273350" y="2088443"/>
              <a:ext cx="1433821" cy="0"/>
              <a:chOff x="5224975" y="2962250"/>
              <a:chExt cx="1544400" cy="0"/>
            </a:xfrm>
          </p:grpSpPr>
          <p:cxnSp>
            <p:nvCxnSpPr>
              <p:cNvPr id="5839" name="Google Shape;5839;p8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40" name="Google Shape;5840;p83"/>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841" name="Google Shape;5841;p83"/>
            <p:cNvGrpSpPr/>
            <p:nvPr/>
          </p:nvGrpSpPr>
          <p:grpSpPr>
            <a:xfrm>
              <a:off x="4273350" y="2279944"/>
              <a:ext cx="1433821" cy="0"/>
              <a:chOff x="5224975" y="2962250"/>
              <a:chExt cx="1544400" cy="0"/>
            </a:xfrm>
          </p:grpSpPr>
          <p:cxnSp>
            <p:nvCxnSpPr>
              <p:cNvPr id="5842" name="Google Shape;5842;p8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43" name="Google Shape;5843;p83"/>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844" name="Google Shape;5844;p83"/>
          <p:cNvGrpSpPr/>
          <p:nvPr/>
        </p:nvGrpSpPr>
        <p:grpSpPr>
          <a:xfrm>
            <a:off x="2646529" y="3885304"/>
            <a:ext cx="1304609" cy="294074"/>
            <a:chOff x="2658741" y="4097347"/>
            <a:chExt cx="1304609" cy="294074"/>
          </a:xfrm>
        </p:grpSpPr>
        <p:grpSp>
          <p:nvGrpSpPr>
            <p:cNvPr id="5845" name="Google Shape;5845;p83"/>
            <p:cNvGrpSpPr/>
            <p:nvPr/>
          </p:nvGrpSpPr>
          <p:grpSpPr>
            <a:xfrm>
              <a:off x="2658741" y="4097347"/>
              <a:ext cx="118572" cy="294074"/>
              <a:chOff x="3343310" y="4475555"/>
              <a:chExt cx="127717" cy="316753"/>
            </a:xfrm>
          </p:grpSpPr>
          <p:sp>
            <p:nvSpPr>
              <p:cNvPr id="5846" name="Google Shape;5846;p8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83"/>
            <p:cNvGrpSpPr/>
            <p:nvPr/>
          </p:nvGrpSpPr>
          <p:grpSpPr>
            <a:xfrm>
              <a:off x="3815519" y="4098388"/>
              <a:ext cx="147831" cy="291991"/>
              <a:chOff x="3527539" y="4476677"/>
              <a:chExt cx="159232" cy="314510"/>
            </a:xfrm>
          </p:grpSpPr>
          <p:sp>
            <p:nvSpPr>
              <p:cNvPr id="5849" name="Google Shape;5849;p8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1" name="Google Shape;5851;p83"/>
            <p:cNvGrpSpPr/>
            <p:nvPr/>
          </p:nvGrpSpPr>
          <p:grpSpPr>
            <a:xfrm>
              <a:off x="3511696" y="4098388"/>
              <a:ext cx="147831" cy="291991"/>
              <a:chOff x="3527539" y="4476677"/>
              <a:chExt cx="159232" cy="314510"/>
            </a:xfrm>
          </p:grpSpPr>
          <p:sp>
            <p:nvSpPr>
              <p:cNvPr id="5852" name="Google Shape;5852;p8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83"/>
            <p:cNvGrpSpPr/>
            <p:nvPr/>
          </p:nvGrpSpPr>
          <p:grpSpPr>
            <a:xfrm>
              <a:off x="3207874" y="4098388"/>
              <a:ext cx="147831" cy="291991"/>
              <a:chOff x="3527539" y="4476677"/>
              <a:chExt cx="159232" cy="314510"/>
            </a:xfrm>
          </p:grpSpPr>
          <p:sp>
            <p:nvSpPr>
              <p:cNvPr id="5855" name="Google Shape;5855;p8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83"/>
            <p:cNvGrpSpPr/>
            <p:nvPr/>
          </p:nvGrpSpPr>
          <p:grpSpPr>
            <a:xfrm>
              <a:off x="2933305" y="4097347"/>
              <a:ext cx="118572" cy="294074"/>
              <a:chOff x="3343310" y="4475555"/>
              <a:chExt cx="127717" cy="316753"/>
            </a:xfrm>
          </p:grpSpPr>
          <p:sp>
            <p:nvSpPr>
              <p:cNvPr id="5858" name="Google Shape;5858;p8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60" name="Google Shape;5860;p83"/>
          <p:cNvGrpSpPr/>
          <p:nvPr/>
        </p:nvGrpSpPr>
        <p:grpSpPr>
          <a:xfrm>
            <a:off x="4197138" y="963998"/>
            <a:ext cx="1430711" cy="751237"/>
            <a:chOff x="5159450" y="1919950"/>
            <a:chExt cx="1541050" cy="862500"/>
          </a:xfrm>
        </p:grpSpPr>
        <p:sp>
          <p:nvSpPr>
            <p:cNvPr id="5861" name="Google Shape;5861;p83"/>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862" name="Google Shape;5862;p83"/>
            <p:cNvGrpSpPr/>
            <p:nvPr/>
          </p:nvGrpSpPr>
          <p:grpSpPr>
            <a:xfrm>
              <a:off x="5159450" y="1919950"/>
              <a:ext cx="1541050" cy="862500"/>
              <a:chOff x="5159450" y="1919950"/>
              <a:chExt cx="1541050" cy="862500"/>
            </a:xfrm>
          </p:grpSpPr>
          <p:cxnSp>
            <p:nvCxnSpPr>
              <p:cNvPr id="5863" name="Google Shape;5863;p83"/>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864" name="Google Shape;5864;p83"/>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865" name="Google Shape;5865;p83"/>
          <p:cNvGrpSpPr/>
          <p:nvPr/>
        </p:nvGrpSpPr>
        <p:grpSpPr>
          <a:xfrm>
            <a:off x="4245275" y="2227768"/>
            <a:ext cx="1334436" cy="967914"/>
            <a:chOff x="4294923" y="2439811"/>
            <a:chExt cx="1334436" cy="967914"/>
          </a:xfrm>
        </p:grpSpPr>
        <p:grpSp>
          <p:nvGrpSpPr>
            <p:cNvPr id="5866" name="Google Shape;5866;p83"/>
            <p:cNvGrpSpPr/>
            <p:nvPr/>
          </p:nvGrpSpPr>
          <p:grpSpPr>
            <a:xfrm>
              <a:off x="4960455" y="2469658"/>
              <a:ext cx="668904" cy="885524"/>
              <a:chOff x="4960455" y="2469658"/>
              <a:chExt cx="668904" cy="885524"/>
            </a:xfrm>
          </p:grpSpPr>
          <p:sp>
            <p:nvSpPr>
              <p:cNvPr id="5867" name="Google Shape;5867;p83"/>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3"/>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3"/>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3"/>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3"/>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3"/>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3" name="Google Shape;5873;p83"/>
            <p:cNvGrpSpPr/>
            <p:nvPr/>
          </p:nvGrpSpPr>
          <p:grpSpPr>
            <a:xfrm>
              <a:off x="4294923" y="2469658"/>
              <a:ext cx="668951" cy="885524"/>
              <a:chOff x="4294923" y="2469658"/>
              <a:chExt cx="668951" cy="885524"/>
            </a:xfrm>
          </p:grpSpPr>
          <p:sp>
            <p:nvSpPr>
              <p:cNvPr id="5874" name="Google Shape;5874;p83"/>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3"/>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3"/>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3"/>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3"/>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3"/>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0" name="Google Shape;5880;p83"/>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83"/>
          <p:cNvGrpSpPr/>
          <p:nvPr/>
        </p:nvGrpSpPr>
        <p:grpSpPr>
          <a:xfrm>
            <a:off x="4231478" y="3282213"/>
            <a:ext cx="1430949" cy="897289"/>
            <a:chOff x="4351371" y="3547942"/>
            <a:chExt cx="1345130" cy="843475"/>
          </a:xfrm>
        </p:grpSpPr>
        <p:grpSp>
          <p:nvGrpSpPr>
            <p:cNvPr id="5882" name="Google Shape;5882;p83"/>
            <p:cNvGrpSpPr/>
            <p:nvPr/>
          </p:nvGrpSpPr>
          <p:grpSpPr>
            <a:xfrm>
              <a:off x="4351371" y="4209917"/>
              <a:ext cx="1345130" cy="181500"/>
              <a:chOff x="4351371" y="4209917"/>
              <a:chExt cx="1345130" cy="181500"/>
            </a:xfrm>
          </p:grpSpPr>
          <p:sp>
            <p:nvSpPr>
              <p:cNvPr id="5883" name="Google Shape;5883;p83"/>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84" name="Google Shape;5884;p83"/>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885" name="Google Shape;5885;p83"/>
            <p:cNvGrpSpPr/>
            <p:nvPr/>
          </p:nvGrpSpPr>
          <p:grpSpPr>
            <a:xfrm>
              <a:off x="4403010" y="3985221"/>
              <a:ext cx="1109518" cy="181500"/>
              <a:chOff x="4403010" y="3985221"/>
              <a:chExt cx="1109518" cy="181500"/>
            </a:xfrm>
          </p:grpSpPr>
          <p:sp>
            <p:nvSpPr>
              <p:cNvPr id="5886" name="Google Shape;5886;p83"/>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87" name="Google Shape;5887;p83"/>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888" name="Google Shape;5888;p83"/>
            <p:cNvGrpSpPr/>
            <p:nvPr/>
          </p:nvGrpSpPr>
          <p:grpSpPr>
            <a:xfrm>
              <a:off x="4618704" y="3766582"/>
              <a:ext cx="807858" cy="181500"/>
              <a:chOff x="4618704" y="3766582"/>
              <a:chExt cx="807858" cy="181500"/>
            </a:xfrm>
          </p:grpSpPr>
          <p:sp>
            <p:nvSpPr>
              <p:cNvPr id="5889" name="Google Shape;5889;p83"/>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0" name="Google Shape;5890;p83"/>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891" name="Google Shape;5891;p83"/>
            <p:cNvGrpSpPr/>
            <p:nvPr/>
          </p:nvGrpSpPr>
          <p:grpSpPr>
            <a:xfrm>
              <a:off x="4735238" y="3547942"/>
              <a:ext cx="462839" cy="181500"/>
              <a:chOff x="4735238" y="3547942"/>
              <a:chExt cx="462839" cy="181500"/>
            </a:xfrm>
          </p:grpSpPr>
          <p:sp>
            <p:nvSpPr>
              <p:cNvPr id="5892" name="Google Shape;5892;p83"/>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3" name="Google Shape;5893;p83"/>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94" name="Google Shape;5894;p83"/>
          <p:cNvGrpSpPr/>
          <p:nvPr/>
        </p:nvGrpSpPr>
        <p:grpSpPr>
          <a:xfrm>
            <a:off x="7407836" y="2217537"/>
            <a:ext cx="1020955" cy="928853"/>
            <a:chOff x="926675" y="238125"/>
            <a:chExt cx="5755100" cy="5232975"/>
          </a:xfrm>
        </p:grpSpPr>
        <p:sp>
          <p:nvSpPr>
            <p:cNvPr id="5895" name="Google Shape;5895;p83"/>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3"/>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3"/>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3"/>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83"/>
          <p:cNvGrpSpPr/>
          <p:nvPr/>
        </p:nvGrpSpPr>
        <p:grpSpPr>
          <a:xfrm>
            <a:off x="715210" y="2616272"/>
            <a:ext cx="1695374" cy="1560837"/>
            <a:chOff x="727421" y="2828315"/>
            <a:chExt cx="1695374" cy="1560837"/>
          </a:xfrm>
        </p:grpSpPr>
        <p:grpSp>
          <p:nvGrpSpPr>
            <p:cNvPr id="5900" name="Google Shape;5900;p83"/>
            <p:cNvGrpSpPr/>
            <p:nvPr/>
          </p:nvGrpSpPr>
          <p:grpSpPr>
            <a:xfrm>
              <a:off x="727421" y="2828315"/>
              <a:ext cx="1695374" cy="1560837"/>
              <a:chOff x="734799" y="2782450"/>
              <a:chExt cx="1571100" cy="1577400"/>
            </a:xfrm>
          </p:grpSpPr>
          <p:cxnSp>
            <p:nvCxnSpPr>
              <p:cNvPr id="5901" name="Google Shape;5901;p83"/>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902" name="Google Shape;5902;p83"/>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903" name="Google Shape;5903;p83"/>
            <p:cNvGrpSpPr/>
            <p:nvPr/>
          </p:nvGrpSpPr>
          <p:grpSpPr>
            <a:xfrm>
              <a:off x="819108" y="2882501"/>
              <a:ext cx="1556791" cy="1426186"/>
              <a:chOff x="819108" y="2882501"/>
              <a:chExt cx="1556791" cy="1426186"/>
            </a:xfrm>
          </p:grpSpPr>
          <p:grpSp>
            <p:nvGrpSpPr>
              <p:cNvPr id="5904" name="Google Shape;5904;p83"/>
              <p:cNvGrpSpPr/>
              <p:nvPr/>
            </p:nvGrpSpPr>
            <p:grpSpPr>
              <a:xfrm>
                <a:off x="819108" y="2882501"/>
                <a:ext cx="103104" cy="1426186"/>
                <a:chOff x="4674013" y="3100904"/>
                <a:chExt cx="122758" cy="1698043"/>
              </a:xfrm>
            </p:grpSpPr>
            <p:sp>
              <p:nvSpPr>
                <p:cNvPr id="5905" name="Google Shape;5905;p83"/>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3"/>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3"/>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3"/>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3"/>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3"/>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3"/>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83"/>
              <p:cNvGrpSpPr/>
              <p:nvPr/>
            </p:nvGrpSpPr>
            <p:grpSpPr>
              <a:xfrm>
                <a:off x="1062475" y="2882501"/>
                <a:ext cx="103104" cy="1426186"/>
                <a:chOff x="4940438" y="3100904"/>
                <a:chExt cx="122758" cy="1698043"/>
              </a:xfrm>
            </p:grpSpPr>
            <p:sp>
              <p:nvSpPr>
                <p:cNvPr id="5913" name="Google Shape;5913;p83"/>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3"/>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3"/>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3"/>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3"/>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3"/>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3"/>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0" name="Google Shape;5920;p83"/>
              <p:cNvGrpSpPr/>
              <p:nvPr/>
            </p:nvGrpSpPr>
            <p:grpSpPr>
              <a:xfrm>
                <a:off x="1299324" y="2882501"/>
                <a:ext cx="103104" cy="1426186"/>
                <a:chOff x="5206863" y="3100904"/>
                <a:chExt cx="122758" cy="1698043"/>
              </a:xfrm>
            </p:grpSpPr>
            <p:sp>
              <p:nvSpPr>
                <p:cNvPr id="5921" name="Google Shape;5921;p8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83"/>
              <p:cNvGrpSpPr/>
              <p:nvPr/>
            </p:nvGrpSpPr>
            <p:grpSpPr>
              <a:xfrm>
                <a:off x="1786057" y="2882501"/>
                <a:ext cx="103104" cy="1426186"/>
                <a:chOff x="6006138" y="3143629"/>
                <a:chExt cx="122758" cy="1698043"/>
              </a:xfrm>
            </p:grpSpPr>
            <p:sp>
              <p:nvSpPr>
                <p:cNvPr id="5929" name="Google Shape;5929;p8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83"/>
              <p:cNvGrpSpPr/>
              <p:nvPr/>
            </p:nvGrpSpPr>
            <p:grpSpPr>
              <a:xfrm>
                <a:off x="2029422" y="2882501"/>
                <a:ext cx="103104" cy="1426186"/>
                <a:chOff x="6805413" y="3100904"/>
                <a:chExt cx="122758" cy="1698043"/>
              </a:xfrm>
            </p:grpSpPr>
            <p:sp>
              <p:nvSpPr>
                <p:cNvPr id="5937" name="Google Shape;5937;p83"/>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3"/>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3"/>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3"/>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3"/>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3"/>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3"/>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83"/>
              <p:cNvGrpSpPr/>
              <p:nvPr/>
            </p:nvGrpSpPr>
            <p:grpSpPr>
              <a:xfrm>
                <a:off x="2272795" y="2882501"/>
                <a:ext cx="103104" cy="1426186"/>
                <a:chOff x="5206863" y="3100904"/>
                <a:chExt cx="122758" cy="1698043"/>
              </a:xfrm>
            </p:grpSpPr>
            <p:sp>
              <p:nvSpPr>
                <p:cNvPr id="5945" name="Google Shape;5945;p8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2" name="Google Shape;5952;p83"/>
              <p:cNvGrpSpPr/>
              <p:nvPr/>
            </p:nvGrpSpPr>
            <p:grpSpPr>
              <a:xfrm>
                <a:off x="1542694" y="2882501"/>
                <a:ext cx="103104" cy="1426186"/>
                <a:chOff x="6006138" y="3143629"/>
                <a:chExt cx="122758" cy="1698043"/>
              </a:xfrm>
            </p:grpSpPr>
            <p:sp>
              <p:nvSpPr>
                <p:cNvPr id="5953" name="Google Shape;5953;p8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60" name="Google Shape;5960;p83"/>
          <p:cNvGrpSpPr/>
          <p:nvPr/>
        </p:nvGrpSpPr>
        <p:grpSpPr>
          <a:xfrm>
            <a:off x="5671260" y="3305994"/>
            <a:ext cx="2749952" cy="870677"/>
            <a:chOff x="238125" y="1725700"/>
            <a:chExt cx="7139025" cy="2260325"/>
          </a:xfrm>
        </p:grpSpPr>
        <p:sp>
          <p:nvSpPr>
            <p:cNvPr id="5961" name="Google Shape;5961;p83"/>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3"/>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3"/>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3"/>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3"/>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3"/>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3"/>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3"/>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3"/>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3"/>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83"/>
          <p:cNvGrpSpPr/>
          <p:nvPr/>
        </p:nvGrpSpPr>
        <p:grpSpPr>
          <a:xfrm>
            <a:off x="5941424" y="2247740"/>
            <a:ext cx="1105452" cy="916747"/>
            <a:chOff x="5249100" y="1210600"/>
            <a:chExt cx="3502700" cy="2904775"/>
          </a:xfrm>
        </p:grpSpPr>
        <p:sp>
          <p:nvSpPr>
            <p:cNvPr id="5972" name="Google Shape;5972;p83"/>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3"/>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3"/>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3"/>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6" name="Google Shape;5976;p83"/>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977" name="Google Shape;5977;p83"/>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978" name="Google Shape;5978;p83"/>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979" name="Google Shape;5979;p83"/>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980" name="Google Shape;5980;p83"/>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1" name="Google Shape;5981;p83"/>
          <p:cNvGrpSpPr/>
          <p:nvPr/>
        </p:nvGrpSpPr>
        <p:grpSpPr>
          <a:xfrm>
            <a:off x="7123972" y="967158"/>
            <a:ext cx="1304650" cy="1124856"/>
            <a:chOff x="7287122" y="1165658"/>
            <a:chExt cx="1219413" cy="1051365"/>
          </a:xfrm>
        </p:grpSpPr>
        <p:grpSp>
          <p:nvGrpSpPr>
            <p:cNvPr id="5982" name="Google Shape;5982;p83"/>
            <p:cNvGrpSpPr/>
            <p:nvPr/>
          </p:nvGrpSpPr>
          <p:grpSpPr>
            <a:xfrm>
              <a:off x="7287122" y="1969723"/>
              <a:ext cx="1219413" cy="247300"/>
              <a:chOff x="7287122" y="1969723"/>
              <a:chExt cx="1219413" cy="247300"/>
            </a:xfrm>
          </p:grpSpPr>
          <p:sp>
            <p:nvSpPr>
              <p:cNvPr id="5983" name="Google Shape;5983;p83"/>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4" name="Google Shape;5984;p83"/>
              <p:cNvGrpSpPr/>
              <p:nvPr/>
            </p:nvGrpSpPr>
            <p:grpSpPr>
              <a:xfrm>
                <a:off x="7287122" y="2063892"/>
                <a:ext cx="1151753" cy="73428"/>
                <a:chOff x="7287122" y="2063892"/>
                <a:chExt cx="1151753" cy="73428"/>
              </a:xfrm>
            </p:grpSpPr>
            <p:sp>
              <p:nvSpPr>
                <p:cNvPr id="5985" name="Google Shape;5985;p83"/>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6" name="Google Shape;5986;p83"/>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987" name="Google Shape;5987;p83"/>
            <p:cNvGrpSpPr/>
            <p:nvPr/>
          </p:nvGrpSpPr>
          <p:grpSpPr>
            <a:xfrm>
              <a:off x="7287122" y="1712201"/>
              <a:ext cx="1219403" cy="246767"/>
              <a:chOff x="7287122" y="1712201"/>
              <a:chExt cx="1219403" cy="246767"/>
            </a:xfrm>
          </p:grpSpPr>
          <p:sp>
            <p:nvSpPr>
              <p:cNvPr id="5988" name="Google Shape;5988;p83"/>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9" name="Google Shape;5989;p83"/>
              <p:cNvGrpSpPr/>
              <p:nvPr/>
            </p:nvGrpSpPr>
            <p:grpSpPr>
              <a:xfrm>
                <a:off x="7287122" y="1842861"/>
                <a:ext cx="1005303" cy="73419"/>
                <a:chOff x="7287122" y="1842861"/>
                <a:chExt cx="1005303" cy="73419"/>
              </a:xfrm>
            </p:grpSpPr>
            <p:sp>
              <p:nvSpPr>
                <p:cNvPr id="5990" name="Google Shape;5990;p83"/>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91" name="Google Shape;5991;p83"/>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992" name="Google Shape;5992;p83"/>
            <p:cNvGrpSpPr/>
            <p:nvPr/>
          </p:nvGrpSpPr>
          <p:grpSpPr>
            <a:xfrm>
              <a:off x="7287122" y="1447520"/>
              <a:ext cx="1219403" cy="286667"/>
              <a:chOff x="7287122" y="1447520"/>
              <a:chExt cx="1219403" cy="286667"/>
            </a:xfrm>
          </p:grpSpPr>
          <p:sp>
            <p:nvSpPr>
              <p:cNvPr id="5993" name="Google Shape;5993;p83"/>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4" name="Google Shape;5994;p83"/>
              <p:cNvGrpSpPr/>
              <p:nvPr/>
            </p:nvGrpSpPr>
            <p:grpSpPr>
              <a:xfrm>
                <a:off x="7287122" y="1581977"/>
                <a:ext cx="852803" cy="73428"/>
                <a:chOff x="7287122" y="1581977"/>
                <a:chExt cx="852803" cy="73428"/>
              </a:xfrm>
            </p:grpSpPr>
            <p:sp>
              <p:nvSpPr>
                <p:cNvPr id="5995" name="Google Shape;5995;p83"/>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96" name="Google Shape;5996;p83"/>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997" name="Google Shape;5997;p83"/>
            <p:cNvGrpSpPr/>
            <p:nvPr/>
          </p:nvGrpSpPr>
          <p:grpSpPr>
            <a:xfrm>
              <a:off x="7287122" y="1165658"/>
              <a:ext cx="1219403" cy="344253"/>
              <a:chOff x="7287122" y="1165658"/>
              <a:chExt cx="1219403" cy="344253"/>
            </a:xfrm>
          </p:grpSpPr>
          <p:sp>
            <p:nvSpPr>
              <p:cNvPr id="5998" name="Google Shape;5998;p83"/>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9" name="Google Shape;5999;p83"/>
              <p:cNvGrpSpPr/>
              <p:nvPr/>
            </p:nvGrpSpPr>
            <p:grpSpPr>
              <a:xfrm>
                <a:off x="7287122" y="1341025"/>
                <a:ext cx="695703" cy="73419"/>
                <a:chOff x="7287122" y="1341025"/>
                <a:chExt cx="695703" cy="73419"/>
              </a:xfrm>
            </p:grpSpPr>
            <p:sp>
              <p:nvSpPr>
                <p:cNvPr id="6000" name="Google Shape;6000;p83"/>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1" name="Google Shape;6001;p83"/>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002" name="Google Shape;6002;p83"/>
          <p:cNvGrpSpPr/>
          <p:nvPr/>
        </p:nvGrpSpPr>
        <p:grpSpPr>
          <a:xfrm>
            <a:off x="5790464" y="973181"/>
            <a:ext cx="1397729" cy="1098540"/>
            <a:chOff x="5900602" y="1193063"/>
            <a:chExt cx="1299851" cy="1021707"/>
          </a:xfrm>
        </p:grpSpPr>
        <p:grpSp>
          <p:nvGrpSpPr>
            <p:cNvPr id="6003" name="Google Shape;6003;p83"/>
            <p:cNvGrpSpPr/>
            <p:nvPr/>
          </p:nvGrpSpPr>
          <p:grpSpPr>
            <a:xfrm>
              <a:off x="6520337" y="1193063"/>
              <a:ext cx="341815" cy="799959"/>
              <a:chOff x="6520337" y="1193063"/>
              <a:chExt cx="341815" cy="799959"/>
            </a:xfrm>
          </p:grpSpPr>
          <p:grpSp>
            <p:nvGrpSpPr>
              <p:cNvPr id="6004" name="Google Shape;6004;p83"/>
              <p:cNvGrpSpPr/>
              <p:nvPr/>
            </p:nvGrpSpPr>
            <p:grpSpPr>
              <a:xfrm>
                <a:off x="6520337" y="1589527"/>
                <a:ext cx="213950" cy="403494"/>
                <a:chOff x="6520337" y="1589527"/>
                <a:chExt cx="213950" cy="403494"/>
              </a:xfrm>
            </p:grpSpPr>
            <p:sp>
              <p:nvSpPr>
                <p:cNvPr id="6005" name="Google Shape;6005;p83"/>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3"/>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7" name="Google Shape;6007;p83"/>
              <p:cNvGrpSpPr/>
              <p:nvPr/>
            </p:nvGrpSpPr>
            <p:grpSpPr>
              <a:xfrm>
                <a:off x="6577204" y="1193063"/>
                <a:ext cx="284947" cy="464512"/>
                <a:chOff x="6577204" y="1193063"/>
                <a:chExt cx="284947" cy="464512"/>
              </a:xfrm>
            </p:grpSpPr>
            <p:sp>
              <p:nvSpPr>
                <p:cNvPr id="6008" name="Google Shape;6008;p83"/>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9" name="Google Shape;6009;p83"/>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010" name="Google Shape;6010;p83"/>
            <p:cNvGrpSpPr/>
            <p:nvPr/>
          </p:nvGrpSpPr>
          <p:grpSpPr>
            <a:xfrm>
              <a:off x="6238903" y="1193063"/>
              <a:ext cx="300475" cy="900152"/>
              <a:chOff x="6238903" y="1193063"/>
              <a:chExt cx="300475" cy="900152"/>
            </a:xfrm>
          </p:grpSpPr>
          <p:grpSp>
            <p:nvGrpSpPr>
              <p:cNvPr id="6011" name="Google Shape;6011;p83"/>
              <p:cNvGrpSpPr/>
              <p:nvPr/>
            </p:nvGrpSpPr>
            <p:grpSpPr>
              <a:xfrm>
                <a:off x="6290865" y="1489315"/>
                <a:ext cx="248514" cy="603900"/>
                <a:chOff x="6290865" y="1489315"/>
                <a:chExt cx="248514" cy="603900"/>
              </a:xfrm>
            </p:grpSpPr>
            <p:sp>
              <p:nvSpPr>
                <p:cNvPr id="6012" name="Google Shape;6012;p83"/>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3"/>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4" name="Google Shape;6014;p83"/>
              <p:cNvGrpSpPr/>
              <p:nvPr/>
            </p:nvGrpSpPr>
            <p:grpSpPr>
              <a:xfrm>
                <a:off x="6238903" y="1193063"/>
                <a:ext cx="284947" cy="333087"/>
                <a:chOff x="6238903" y="1193063"/>
                <a:chExt cx="284947" cy="333087"/>
              </a:xfrm>
            </p:grpSpPr>
            <p:sp>
              <p:nvSpPr>
                <p:cNvPr id="6015" name="Google Shape;6015;p83"/>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16" name="Google Shape;6016;p83"/>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017" name="Google Shape;6017;p83"/>
            <p:cNvGrpSpPr/>
            <p:nvPr/>
          </p:nvGrpSpPr>
          <p:grpSpPr>
            <a:xfrm>
              <a:off x="5900602" y="1193063"/>
              <a:ext cx="444345" cy="1021707"/>
              <a:chOff x="5900602" y="1193063"/>
              <a:chExt cx="444345" cy="1021707"/>
            </a:xfrm>
          </p:grpSpPr>
          <p:grpSp>
            <p:nvGrpSpPr>
              <p:cNvPr id="6018" name="Google Shape;6018;p83"/>
              <p:cNvGrpSpPr/>
              <p:nvPr/>
            </p:nvGrpSpPr>
            <p:grpSpPr>
              <a:xfrm>
                <a:off x="6046501" y="1367785"/>
                <a:ext cx="298446" cy="846986"/>
                <a:chOff x="6046501" y="1367785"/>
                <a:chExt cx="298446" cy="846986"/>
              </a:xfrm>
            </p:grpSpPr>
            <p:sp>
              <p:nvSpPr>
                <p:cNvPr id="6019" name="Google Shape;6019;p83"/>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3"/>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83"/>
              <p:cNvGrpSpPr/>
              <p:nvPr/>
            </p:nvGrpSpPr>
            <p:grpSpPr>
              <a:xfrm>
                <a:off x="5900602" y="1193063"/>
                <a:ext cx="284947" cy="182312"/>
                <a:chOff x="5900602" y="1193063"/>
                <a:chExt cx="284947" cy="182312"/>
              </a:xfrm>
            </p:grpSpPr>
            <p:sp>
              <p:nvSpPr>
                <p:cNvPr id="6022" name="Google Shape;6022;p83"/>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23" name="Google Shape;6023;p83"/>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024" name="Google Shape;6024;p83"/>
            <p:cNvGrpSpPr/>
            <p:nvPr/>
          </p:nvGrpSpPr>
          <p:grpSpPr>
            <a:xfrm>
              <a:off x="6738300" y="1193063"/>
              <a:ext cx="462153" cy="707634"/>
              <a:chOff x="6738300" y="1193063"/>
              <a:chExt cx="462153" cy="707634"/>
            </a:xfrm>
          </p:grpSpPr>
          <p:grpSp>
            <p:nvGrpSpPr>
              <p:cNvPr id="6025" name="Google Shape;6025;p83"/>
              <p:cNvGrpSpPr/>
              <p:nvPr/>
            </p:nvGrpSpPr>
            <p:grpSpPr>
              <a:xfrm>
                <a:off x="6915505" y="1193063"/>
                <a:ext cx="284947" cy="597387"/>
                <a:chOff x="6915505" y="1193063"/>
                <a:chExt cx="284947" cy="597387"/>
              </a:xfrm>
            </p:grpSpPr>
            <p:sp>
              <p:nvSpPr>
                <p:cNvPr id="6026" name="Google Shape;6026;p83"/>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27" name="Google Shape;6027;p83"/>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028" name="Google Shape;6028;p83"/>
              <p:cNvGrpSpPr/>
              <p:nvPr/>
            </p:nvGrpSpPr>
            <p:grpSpPr>
              <a:xfrm>
                <a:off x="6738300" y="1684725"/>
                <a:ext cx="230066" cy="215971"/>
                <a:chOff x="6738300" y="1684725"/>
                <a:chExt cx="230066" cy="215971"/>
              </a:xfrm>
            </p:grpSpPr>
            <p:sp>
              <p:nvSpPr>
                <p:cNvPr id="6029" name="Google Shape;6029;p83"/>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3"/>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34" name="Shape 6034"/>
        <p:cNvGrpSpPr/>
        <p:nvPr/>
      </p:nvGrpSpPr>
      <p:grpSpPr>
        <a:xfrm>
          <a:off x="0" y="0"/>
          <a:ext cx="0" cy="0"/>
          <a:chOff x="0" y="0"/>
          <a:chExt cx="0" cy="0"/>
        </a:xfrm>
      </p:grpSpPr>
      <p:grpSp>
        <p:nvGrpSpPr>
          <p:cNvPr id="6035" name="Google Shape;6035;p84"/>
          <p:cNvGrpSpPr/>
          <p:nvPr/>
        </p:nvGrpSpPr>
        <p:grpSpPr>
          <a:xfrm>
            <a:off x="821785" y="2307635"/>
            <a:ext cx="339235" cy="298186"/>
            <a:chOff x="898875" y="244725"/>
            <a:chExt cx="481800" cy="423500"/>
          </a:xfrm>
        </p:grpSpPr>
        <p:sp>
          <p:nvSpPr>
            <p:cNvPr id="6036" name="Google Shape;6036;p8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8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8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8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8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8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2" name="Google Shape;6042;p84"/>
          <p:cNvGrpSpPr/>
          <p:nvPr/>
        </p:nvGrpSpPr>
        <p:grpSpPr>
          <a:xfrm>
            <a:off x="1260167" y="2287103"/>
            <a:ext cx="298169" cy="339253"/>
            <a:chOff x="1529350" y="258825"/>
            <a:chExt cx="423475" cy="481825"/>
          </a:xfrm>
        </p:grpSpPr>
        <p:sp>
          <p:nvSpPr>
            <p:cNvPr id="6043" name="Google Shape;6043;p84"/>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84"/>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5" name="Google Shape;6045;p84"/>
          <p:cNvGrpSpPr/>
          <p:nvPr/>
        </p:nvGrpSpPr>
        <p:grpSpPr>
          <a:xfrm>
            <a:off x="1653142" y="2367273"/>
            <a:ext cx="340890" cy="178912"/>
            <a:chOff x="2084325" y="363300"/>
            <a:chExt cx="484150" cy="254100"/>
          </a:xfrm>
        </p:grpSpPr>
        <p:sp>
          <p:nvSpPr>
            <p:cNvPr id="6046" name="Google Shape;6046;p84"/>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84"/>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8" name="Google Shape;6048;p84"/>
          <p:cNvGrpSpPr/>
          <p:nvPr/>
        </p:nvGrpSpPr>
        <p:grpSpPr>
          <a:xfrm>
            <a:off x="2102437" y="2287102"/>
            <a:ext cx="298169" cy="339253"/>
            <a:chOff x="2707500" y="249400"/>
            <a:chExt cx="423475" cy="481825"/>
          </a:xfrm>
        </p:grpSpPr>
        <p:sp>
          <p:nvSpPr>
            <p:cNvPr id="6049" name="Google Shape;6049;p84"/>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84"/>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1" name="Google Shape;6051;p84"/>
          <p:cNvGrpSpPr/>
          <p:nvPr/>
        </p:nvGrpSpPr>
        <p:grpSpPr>
          <a:xfrm>
            <a:off x="2516052" y="2287428"/>
            <a:ext cx="305386" cy="338602"/>
            <a:chOff x="3300325" y="249875"/>
            <a:chExt cx="433725" cy="480900"/>
          </a:xfrm>
        </p:grpSpPr>
        <p:sp>
          <p:nvSpPr>
            <p:cNvPr id="6052" name="Google Shape;6052;p8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8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8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8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8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8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8" name="Google Shape;6058;p84"/>
          <p:cNvGrpSpPr/>
          <p:nvPr/>
        </p:nvGrpSpPr>
        <p:grpSpPr>
          <a:xfrm>
            <a:off x="2905137" y="2287349"/>
            <a:ext cx="352349" cy="338760"/>
            <a:chOff x="3854700" y="249750"/>
            <a:chExt cx="500425" cy="481125"/>
          </a:xfrm>
        </p:grpSpPr>
        <p:sp>
          <p:nvSpPr>
            <p:cNvPr id="6059" name="Google Shape;6059;p84"/>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84"/>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84"/>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84"/>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84"/>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84"/>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84"/>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84"/>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7" name="Google Shape;6067;p84"/>
          <p:cNvGrpSpPr/>
          <p:nvPr/>
        </p:nvGrpSpPr>
        <p:grpSpPr>
          <a:xfrm>
            <a:off x="3323126" y="2287349"/>
            <a:ext cx="352349" cy="338760"/>
            <a:chOff x="4447550" y="249750"/>
            <a:chExt cx="500425" cy="481125"/>
          </a:xfrm>
        </p:grpSpPr>
        <p:sp>
          <p:nvSpPr>
            <p:cNvPr id="6068" name="Google Shape;6068;p84"/>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84"/>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0" name="Google Shape;6070;p84"/>
          <p:cNvGrpSpPr/>
          <p:nvPr/>
        </p:nvGrpSpPr>
        <p:grpSpPr>
          <a:xfrm>
            <a:off x="3752328" y="2287102"/>
            <a:ext cx="339253" cy="339253"/>
            <a:chOff x="5049725" y="249400"/>
            <a:chExt cx="481825" cy="481825"/>
          </a:xfrm>
        </p:grpSpPr>
        <p:sp>
          <p:nvSpPr>
            <p:cNvPr id="6071" name="Google Shape;6071;p84"/>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84"/>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3" name="Google Shape;6073;p84"/>
          <p:cNvGrpSpPr/>
          <p:nvPr/>
        </p:nvGrpSpPr>
        <p:grpSpPr>
          <a:xfrm>
            <a:off x="4166269" y="2287102"/>
            <a:ext cx="339253" cy="339253"/>
            <a:chOff x="5660400" y="238125"/>
            <a:chExt cx="481825" cy="481825"/>
          </a:xfrm>
        </p:grpSpPr>
        <p:sp>
          <p:nvSpPr>
            <p:cNvPr id="6074" name="Google Shape;6074;p84"/>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84"/>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6" name="Google Shape;6076;p84"/>
          <p:cNvGrpSpPr/>
          <p:nvPr/>
        </p:nvGrpSpPr>
        <p:grpSpPr>
          <a:xfrm>
            <a:off x="4582955" y="2287102"/>
            <a:ext cx="339253" cy="339253"/>
            <a:chOff x="6235400" y="249400"/>
            <a:chExt cx="481825" cy="481825"/>
          </a:xfrm>
        </p:grpSpPr>
        <p:sp>
          <p:nvSpPr>
            <p:cNvPr id="6077" name="Google Shape;6077;p84"/>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8" name="Google Shape;6078;p84"/>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84"/>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84"/>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84"/>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2" name="Google Shape;6082;p84"/>
          <p:cNvGrpSpPr/>
          <p:nvPr/>
        </p:nvGrpSpPr>
        <p:grpSpPr>
          <a:xfrm>
            <a:off x="821301" y="2731810"/>
            <a:ext cx="340204" cy="298116"/>
            <a:chOff x="899850" y="871450"/>
            <a:chExt cx="483175" cy="423400"/>
          </a:xfrm>
        </p:grpSpPr>
        <p:sp>
          <p:nvSpPr>
            <p:cNvPr id="6083" name="Google Shape;6083;p84"/>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84"/>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84"/>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84"/>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87" name="Google Shape;6087;p84"/>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88" name="Google Shape;6088;p84"/>
          <p:cNvGrpSpPr/>
          <p:nvPr/>
        </p:nvGrpSpPr>
        <p:grpSpPr>
          <a:xfrm>
            <a:off x="1653301" y="2711232"/>
            <a:ext cx="340573" cy="339271"/>
            <a:chOff x="2085450" y="842250"/>
            <a:chExt cx="483700" cy="481850"/>
          </a:xfrm>
        </p:grpSpPr>
        <p:sp>
          <p:nvSpPr>
            <p:cNvPr id="6089" name="Google Shape;6089;p8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8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8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2" name="Google Shape;6092;p84"/>
          <p:cNvGrpSpPr/>
          <p:nvPr/>
        </p:nvGrpSpPr>
        <p:grpSpPr>
          <a:xfrm>
            <a:off x="2081868" y="2711241"/>
            <a:ext cx="339306" cy="339253"/>
            <a:chOff x="2685825" y="840375"/>
            <a:chExt cx="481900" cy="481825"/>
          </a:xfrm>
        </p:grpSpPr>
        <p:sp>
          <p:nvSpPr>
            <p:cNvPr id="6093" name="Google Shape;6093;p84"/>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84"/>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5" name="Google Shape;6095;p84"/>
          <p:cNvGrpSpPr/>
          <p:nvPr/>
        </p:nvGrpSpPr>
        <p:grpSpPr>
          <a:xfrm>
            <a:off x="2493529" y="2710924"/>
            <a:ext cx="350431" cy="339887"/>
            <a:chOff x="3270675" y="841800"/>
            <a:chExt cx="497700" cy="482725"/>
          </a:xfrm>
        </p:grpSpPr>
        <p:sp>
          <p:nvSpPr>
            <p:cNvPr id="6096" name="Google Shape;6096;p84"/>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84"/>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84"/>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99" name="Google Shape;6099;p84"/>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00" name="Google Shape;6100;p84"/>
          <p:cNvGrpSpPr/>
          <p:nvPr/>
        </p:nvGrpSpPr>
        <p:grpSpPr>
          <a:xfrm>
            <a:off x="3329675" y="2731783"/>
            <a:ext cx="339253" cy="298169"/>
            <a:chOff x="4467200" y="877100"/>
            <a:chExt cx="481825" cy="423475"/>
          </a:xfrm>
        </p:grpSpPr>
        <p:sp>
          <p:nvSpPr>
            <p:cNvPr id="6101" name="Google Shape;6101;p8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8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8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8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5" name="Google Shape;6105;p84"/>
          <p:cNvGrpSpPr/>
          <p:nvPr/>
        </p:nvGrpSpPr>
        <p:grpSpPr>
          <a:xfrm>
            <a:off x="3744565" y="2711232"/>
            <a:ext cx="354778" cy="339271"/>
            <a:chOff x="5045500" y="842250"/>
            <a:chExt cx="503875" cy="481850"/>
          </a:xfrm>
        </p:grpSpPr>
        <p:sp>
          <p:nvSpPr>
            <p:cNvPr id="6106" name="Google Shape;6106;p84"/>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84"/>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8" name="Google Shape;6108;p84"/>
          <p:cNvGrpSpPr/>
          <p:nvPr/>
        </p:nvGrpSpPr>
        <p:grpSpPr>
          <a:xfrm>
            <a:off x="4167413" y="2737451"/>
            <a:ext cx="336965" cy="286833"/>
            <a:chOff x="5645200" y="879425"/>
            <a:chExt cx="478575" cy="407375"/>
          </a:xfrm>
        </p:grpSpPr>
        <p:sp>
          <p:nvSpPr>
            <p:cNvPr id="6109" name="Google Shape;6109;p84"/>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84"/>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84"/>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84"/>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3" name="Google Shape;6113;p84"/>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84"/>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5" name="Google Shape;6115;p84"/>
          <p:cNvGrpSpPr/>
          <p:nvPr/>
        </p:nvGrpSpPr>
        <p:grpSpPr>
          <a:xfrm>
            <a:off x="4603488" y="2711241"/>
            <a:ext cx="298186" cy="339253"/>
            <a:chOff x="6264525" y="842250"/>
            <a:chExt cx="423500" cy="481825"/>
          </a:xfrm>
        </p:grpSpPr>
        <p:sp>
          <p:nvSpPr>
            <p:cNvPr id="6116" name="Google Shape;6116;p84"/>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84"/>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84"/>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84"/>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0" name="Google Shape;6120;p84"/>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1" name="Google Shape;6121;p84"/>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84"/>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3" name="Google Shape;6123;p84"/>
          <p:cNvGrpSpPr/>
          <p:nvPr/>
        </p:nvGrpSpPr>
        <p:grpSpPr>
          <a:xfrm>
            <a:off x="821776" y="3125895"/>
            <a:ext cx="339253" cy="339253"/>
            <a:chOff x="900750" y="1436075"/>
            <a:chExt cx="481825" cy="481825"/>
          </a:xfrm>
        </p:grpSpPr>
        <p:sp>
          <p:nvSpPr>
            <p:cNvPr id="6124" name="Google Shape;6124;p84"/>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84"/>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84"/>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84"/>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8" name="Google Shape;6128;p84"/>
          <p:cNvGrpSpPr/>
          <p:nvPr/>
        </p:nvGrpSpPr>
        <p:grpSpPr>
          <a:xfrm>
            <a:off x="1239624" y="3186183"/>
            <a:ext cx="339253" cy="218676"/>
            <a:chOff x="1492675" y="1520750"/>
            <a:chExt cx="481825" cy="310575"/>
          </a:xfrm>
        </p:grpSpPr>
        <p:sp>
          <p:nvSpPr>
            <p:cNvPr id="6129" name="Google Shape;6129;p84"/>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0" name="Google Shape;6130;p84"/>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1" name="Google Shape;6131;p84"/>
          <p:cNvGrpSpPr/>
          <p:nvPr/>
        </p:nvGrpSpPr>
        <p:grpSpPr>
          <a:xfrm>
            <a:off x="1647421" y="3125877"/>
            <a:ext cx="352332" cy="339288"/>
            <a:chOff x="2071000" y="1435025"/>
            <a:chExt cx="500400" cy="481875"/>
          </a:xfrm>
        </p:grpSpPr>
        <p:sp>
          <p:nvSpPr>
            <p:cNvPr id="6132" name="Google Shape;6132;p84"/>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84"/>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4" name="Google Shape;6134;p84"/>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5" name="Google Shape;6135;p84"/>
          <p:cNvGrpSpPr/>
          <p:nvPr/>
        </p:nvGrpSpPr>
        <p:grpSpPr>
          <a:xfrm>
            <a:off x="2075584" y="3146709"/>
            <a:ext cx="351874" cy="297623"/>
            <a:chOff x="2678350" y="1464650"/>
            <a:chExt cx="499750" cy="422700"/>
          </a:xfrm>
        </p:grpSpPr>
        <p:sp>
          <p:nvSpPr>
            <p:cNvPr id="6136" name="Google Shape;6136;p84"/>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7" name="Google Shape;6137;p84"/>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84"/>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9" name="Google Shape;6139;p84"/>
          <p:cNvGrpSpPr/>
          <p:nvPr/>
        </p:nvGrpSpPr>
        <p:grpSpPr>
          <a:xfrm>
            <a:off x="2499118" y="3125895"/>
            <a:ext cx="339253" cy="339253"/>
            <a:chOff x="3271200" y="1435075"/>
            <a:chExt cx="481825" cy="481825"/>
          </a:xfrm>
        </p:grpSpPr>
        <p:sp>
          <p:nvSpPr>
            <p:cNvPr id="6140" name="Google Shape;6140;p84"/>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84"/>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2" name="Google Shape;6142;p84"/>
          <p:cNvGrpSpPr/>
          <p:nvPr/>
        </p:nvGrpSpPr>
        <p:grpSpPr>
          <a:xfrm>
            <a:off x="2909591" y="3125877"/>
            <a:ext cx="343442" cy="339288"/>
            <a:chOff x="3858100" y="1435075"/>
            <a:chExt cx="487775" cy="481875"/>
          </a:xfrm>
        </p:grpSpPr>
        <p:sp>
          <p:nvSpPr>
            <p:cNvPr id="6143" name="Google Shape;6143;p84"/>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84"/>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5" name="Google Shape;6145;p84"/>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84"/>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84"/>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8" name="Google Shape;6148;p84"/>
          <p:cNvGrpSpPr/>
          <p:nvPr/>
        </p:nvGrpSpPr>
        <p:grpSpPr>
          <a:xfrm>
            <a:off x="3329674" y="3125895"/>
            <a:ext cx="339253" cy="339253"/>
            <a:chOff x="4456875" y="1435075"/>
            <a:chExt cx="481825" cy="481825"/>
          </a:xfrm>
        </p:grpSpPr>
        <p:sp>
          <p:nvSpPr>
            <p:cNvPr id="6149" name="Google Shape;6149;p8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0" name="Google Shape;6150;p8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8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8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8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8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8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8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8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8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8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8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8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8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8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8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5" name="Google Shape;6165;p8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8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8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8" name="Google Shape;6168;p84"/>
          <p:cNvGrpSpPr/>
          <p:nvPr/>
        </p:nvGrpSpPr>
        <p:grpSpPr>
          <a:xfrm>
            <a:off x="3750665" y="3125886"/>
            <a:ext cx="342580" cy="339271"/>
            <a:chOff x="5049725" y="1435050"/>
            <a:chExt cx="486550" cy="481850"/>
          </a:xfrm>
        </p:grpSpPr>
        <p:sp>
          <p:nvSpPr>
            <p:cNvPr id="6169" name="Google Shape;6169;p8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8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8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2" name="Google Shape;6172;p8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3" name="Google Shape;6173;p84"/>
          <p:cNvGrpSpPr/>
          <p:nvPr/>
        </p:nvGrpSpPr>
        <p:grpSpPr>
          <a:xfrm>
            <a:off x="4166216" y="3125895"/>
            <a:ext cx="339359" cy="339253"/>
            <a:chOff x="5642475" y="1435075"/>
            <a:chExt cx="481975" cy="481825"/>
          </a:xfrm>
        </p:grpSpPr>
        <p:sp>
          <p:nvSpPr>
            <p:cNvPr id="6174" name="Google Shape;6174;p8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8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8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7" name="Google Shape;6177;p84"/>
          <p:cNvGrpSpPr/>
          <p:nvPr/>
        </p:nvGrpSpPr>
        <p:grpSpPr>
          <a:xfrm>
            <a:off x="4580702" y="3125886"/>
            <a:ext cx="343759" cy="339271"/>
            <a:chOff x="6232000" y="1435050"/>
            <a:chExt cx="488225" cy="481850"/>
          </a:xfrm>
        </p:grpSpPr>
        <p:sp>
          <p:nvSpPr>
            <p:cNvPr id="6178" name="Google Shape;6178;p84"/>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84"/>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84"/>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84"/>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84"/>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3" name="Google Shape;6183;p84"/>
          <p:cNvGrpSpPr/>
          <p:nvPr/>
        </p:nvGrpSpPr>
        <p:grpSpPr>
          <a:xfrm>
            <a:off x="841438" y="3539545"/>
            <a:ext cx="299929" cy="337792"/>
            <a:chOff x="924450" y="2028975"/>
            <a:chExt cx="425975" cy="479750"/>
          </a:xfrm>
        </p:grpSpPr>
        <p:sp>
          <p:nvSpPr>
            <p:cNvPr id="6184" name="Google Shape;6184;p84"/>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5" name="Google Shape;6185;p84"/>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84"/>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7" name="Google Shape;6187;p84"/>
          <p:cNvGrpSpPr/>
          <p:nvPr/>
        </p:nvGrpSpPr>
        <p:grpSpPr>
          <a:xfrm>
            <a:off x="1653934" y="3559347"/>
            <a:ext cx="339306" cy="298186"/>
            <a:chOff x="2085450" y="2057100"/>
            <a:chExt cx="481900" cy="423500"/>
          </a:xfrm>
        </p:grpSpPr>
        <p:sp>
          <p:nvSpPr>
            <p:cNvPr id="6188" name="Google Shape;6188;p84"/>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84"/>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84"/>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1" name="Google Shape;6191;p84"/>
          <p:cNvGrpSpPr/>
          <p:nvPr/>
        </p:nvGrpSpPr>
        <p:grpSpPr>
          <a:xfrm>
            <a:off x="2081868" y="3582592"/>
            <a:ext cx="339306" cy="251698"/>
            <a:chOff x="2678275" y="2090100"/>
            <a:chExt cx="481900" cy="357475"/>
          </a:xfrm>
        </p:grpSpPr>
        <p:sp>
          <p:nvSpPr>
            <p:cNvPr id="6192" name="Google Shape;6192;p84"/>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84"/>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84"/>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84"/>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84"/>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7" name="Google Shape;6197;p84"/>
          <p:cNvGrpSpPr/>
          <p:nvPr/>
        </p:nvGrpSpPr>
        <p:grpSpPr>
          <a:xfrm>
            <a:off x="2559072" y="3594790"/>
            <a:ext cx="219345" cy="227301"/>
            <a:chOff x="3357325" y="2093500"/>
            <a:chExt cx="311525" cy="322825"/>
          </a:xfrm>
        </p:grpSpPr>
        <p:sp>
          <p:nvSpPr>
            <p:cNvPr id="6198" name="Google Shape;6198;p84"/>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9" name="Google Shape;6199;p84"/>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0" name="Google Shape;6200;p84"/>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01" name="Google Shape;6201;p84"/>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02" name="Google Shape;6202;p84"/>
          <p:cNvGrpSpPr/>
          <p:nvPr/>
        </p:nvGrpSpPr>
        <p:grpSpPr>
          <a:xfrm>
            <a:off x="3353262" y="3538814"/>
            <a:ext cx="292078" cy="339253"/>
            <a:chOff x="4492800" y="2027925"/>
            <a:chExt cx="414825" cy="481825"/>
          </a:xfrm>
        </p:grpSpPr>
        <p:sp>
          <p:nvSpPr>
            <p:cNvPr id="6203" name="Google Shape;6203;p8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8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5" name="Google Shape;6205;p84"/>
          <p:cNvGrpSpPr/>
          <p:nvPr/>
        </p:nvGrpSpPr>
        <p:grpSpPr>
          <a:xfrm>
            <a:off x="3752354" y="3538805"/>
            <a:ext cx="339200" cy="339271"/>
            <a:chOff x="5049725" y="2027900"/>
            <a:chExt cx="481750" cy="481850"/>
          </a:xfrm>
        </p:grpSpPr>
        <p:sp>
          <p:nvSpPr>
            <p:cNvPr id="6206" name="Google Shape;6206;p84"/>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84"/>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84"/>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9" name="Google Shape;6209;p84"/>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0" name="Google Shape;6210;p84"/>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84"/>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84"/>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3" name="Google Shape;6213;p84"/>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4" name="Google Shape;6214;p84"/>
          <p:cNvGrpSpPr/>
          <p:nvPr/>
        </p:nvGrpSpPr>
        <p:grpSpPr>
          <a:xfrm>
            <a:off x="4225950" y="3538893"/>
            <a:ext cx="219890" cy="339095"/>
            <a:chOff x="5726350" y="2028150"/>
            <a:chExt cx="312300" cy="481600"/>
          </a:xfrm>
        </p:grpSpPr>
        <p:sp>
          <p:nvSpPr>
            <p:cNvPr id="6215" name="Google Shape;6215;p84"/>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6" name="Google Shape;6216;p84"/>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7" name="Google Shape;6217;p84"/>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8" name="Google Shape;6218;p84"/>
          <p:cNvGrpSpPr/>
          <p:nvPr/>
        </p:nvGrpSpPr>
        <p:grpSpPr>
          <a:xfrm>
            <a:off x="4586141" y="3542000"/>
            <a:ext cx="332881" cy="332881"/>
            <a:chOff x="6239925" y="2032450"/>
            <a:chExt cx="472775" cy="472775"/>
          </a:xfrm>
        </p:grpSpPr>
        <p:sp>
          <p:nvSpPr>
            <p:cNvPr id="6219" name="Google Shape;6219;p84"/>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0" name="Google Shape;6220;p84"/>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1" name="Google Shape;6221;p84"/>
          <p:cNvGrpSpPr/>
          <p:nvPr/>
        </p:nvGrpSpPr>
        <p:grpSpPr>
          <a:xfrm>
            <a:off x="5035233" y="2364092"/>
            <a:ext cx="334641" cy="185425"/>
            <a:chOff x="903075" y="2730000"/>
            <a:chExt cx="475275" cy="263350"/>
          </a:xfrm>
        </p:grpSpPr>
        <p:sp>
          <p:nvSpPr>
            <p:cNvPr id="6222" name="Google Shape;6222;p84"/>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3" name="Google Shape;6223;p84"/>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4" name="Google Shape;6224;p84"/>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5" name="Google Shape;6225;p84"/>
          <p:cNvGrpSpPr/>
          <p:nvPr/>
        </p:nvGrpSpPr>
        <p:grpSpPr>
          <a:xfrm>
            <a:off x="1239624" y="3538814"/>
            <a:ext cx="339253" cy="339253"/>
            <a:chOff x="1492675" y="2027925"/>
            <a:chExt cx="481825" cy="481825"/>
          </a:xfrm>
        </p:grpSpPr>
        <p:sp>
          <p:nvSpPr>
            <p:cNvPr id="6226" name="Google Shape;6226;p84"/>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84"/>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84"/>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84"/>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84"/>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1" name="Google Shape;6231;p84"/>
          <p:cNvGrpSpPr/>
          <p:nvPr/>
        </p:nvGrpSpPr>
        <p:grpSpPr>
          <a:xfrm>
            <a:off x="5466000" y="2287178"/>
            <a:ext cx="339253" cy="339253"/>
            <a:chOff x="1492675" y="2620775"/>
            <a:chExt cx="481825" cy="481825"/>
          </a:xfrm>
        </p:grpSpPr>
        <p:sp>
          <p:nvSpPr>
            <p:cNvPr id="6232" name="Google Shape;6232;p84"/>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3" name="Google Shape;6233;p84"/>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34" name="Google Shape;6234;p84"/>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35" name="Google Shape;6235;p84"/>
          <p:cNvGrpSpPr/>
          <p:nvPr/>
        </p:nvGrpSpPr>
        <p:grpSpPr>
          <a:xfrm>
            <a:off x="6289754" y="2303161"/>
            <a:ext cx="333585" cy="307287"/>
            <a:chOff x="2682350" y="2643425"/>
            <a:chExt cx="473775" cy="436425"/>
          </a:xfrm>
        </p:grpSpPr>
        <p:sp>
          <p:nvSpPr>
            <p:cNvPr id="6236" name="Google Shape;6236;p84"/>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7" name="Google Shape;6237;p84"/>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84"/>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84"/>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84"/>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84"/>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84"/>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3" name="Google Shape;6243;p84"/>
          <p:cNvGrpSpPr/>
          <p:nvPr/>
        </p:nvGrpSpPr>
        <p:grpSpPr>
          <a:xfrm>
            <a:off x="6755243" y="2287178"/>
            <a:ext cx="238531" cy="339253"/>
            <a:chOff x="3342725" y="2620775"/>
            <a:chExt cx="338775" cy="481825"/>
          </a:xfrm>
        </p:grpSpPr>
        <p:sp>
          <p:nvSpPr>
            <p:cNvPr id="6244" name="Google Shape;6244;p84"/>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84"/>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6" name="Google Shape;6246;p84"/>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7" name="Google Shape;6247;p84"/>
          <p:cNvGrpSpPr/>
          <p:nvPr/>
        </p:nvGrpSpPr>
        <p:grpSpPr>
          <a:xfrm>
            <a:off x="7148994" y="2287178"/>
            <a:ext cx="278296" cy="339253"/>
            <a:chOff x="3907325" y="2620775"/>
            <a:chExt cx="395250" cy="481825"/>
          </a:xfrm>
        </p:grpSpPr>
        <p:sp>
          <p:nvSpPr>
            <p:cNvPr id="6248" name="Google Shape;6248;p84"/>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9" name="Google Shape;6249;p84"/>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0" name="Google Shape;6250;p84"/>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84"/>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2" name="Google Shape;6252;p84"/>
          <p:cNvGrpSpPr/>
          <p:nvPr/>
        </p:nvGrpSpPr>
        <p:grpSpPr>
          <a:xfrm>
            <a:off x="7542181" y="2297783"/>
            <a:ext cx="339253" cy="318042"/>
            <a:chOff x="4456875" y="2635825"/>
            <a:chExt cx="481825" cy="451700"/>
          </a:xfrm>
        </p:grpSpPr>
        <p:sp>
          <p:nvSpPr>
            <p:cNvPr id="6253" name="Google Shape;6253;p84"/>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4" name="Google Shape;6254;p84"/>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5" name="Google Shape;6255;p84"/>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6" name="Google Shape;6256;p84"/>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7" name="Google Shape;6257;p84"/>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8" name="Google Shape;6258;p84"/>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9" name="Google Shape;6259;p84"/>
          <p:cNvGrpSpPr/>
          <p:nvPr/>
        </p:nvGrpSpPr>
        <p:grpSpPr>
          <a:xfrm>
            <a:off x="7967105" y="2297783"/>
            <a:ext cx="339253" cy="318042"/>
            <a:chOff x="5049725" y="2635825"/>
            <a:chExt cx="481825" cy="451700"/>
          </a:xfrm>
        </p:grpSpPr>
        <p:sp>
          <p:nvSpPr>
            <p:cNvPr id="6260" name="Google Shape;6260;p84"/>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1" name="Google Shape;6261;p84"/>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2" name="Google Shape;6262;p84"/>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3" name="Google Shape;6263;p84"/>
          <p:cNvGrpSpPr/>
          <p:nvPr/>
        </p:nvGrpSpPr>
        <p:grpSpPr>
          <a:xfrm>
            <a:off x="2401355" y="3952243"/>
            <a:ext cx="338566" cy="338373"/>
            <a:chOff x="5643000" y="2621375"/>
            <a:chExt cx="480850" cy="480575"/>
          </a:xfrm>
        </p:grpSpPr>
        <p:sp>
          <p:nvSpPr>
            <p:cNvPr id="6264" name="Google Shape;6264;p84"/>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5" name="Google Shape;6265;p84"/>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6" name="Google Shape;6266;p84"/>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7" name="Google Shape;6267;p84"/>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8" name="Google Shape;6268;p84"/>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9" name="Google Shape;6269;p84"/>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84"/>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1" name="Google Shape;6271;p84"/>
          <p:cNvGrpSpPr/>
          <p:nvPr/>
        </p:nvGrpSpPr>
        <p:grpSpPr>
          <a:xfrm>
            <a:off x="4171048" y="3951803"/>
            <a:ext cx="339359" cy="339253"/>
            <a:chOff x="6235250" y="2620775"/>
            <a:chExt cx="481975" cy="481825"/>
          </a:xfrm>
        </p:grpSpPr>
        <p:sp>
          <p:nvSpPr>
            <p:cNvPr id="6272" name="Google Shape;6272;p84"/>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3" name="Google Shape;6273;p84"/>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4" name="Google Shape;6274;p84"/>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84"/>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6" name="Google Shape;6276;p84"/>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77" name="Google Shape;6277;p84"/>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78" name="Google Shape;6278;p84"/>
          <p:cNvGrpSpPr/>
          <p:nvPr/>
        </p:nvGrpSpPr>
        <p:grpSpPr>
          <a:xfrm>
            <a:off x="5465078" y="2711317"/>
            <a:ext cx="341101" cy="339253"/>
            <a:chOff x="1535000" y="3223325"/>
            <a:chExt cx="484450" cy="481825"/>
          </a:xfrm>
        </p:grpSpPr>
        <p:sp>
          <p:nvSpPr>
            <p:cNvPr id="6279" name="Google Shape;6279;p84"/>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84"/>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84"/>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2" name="Google Shape;6282;p84"/>
          <p:cNvGrpSpPr/>
          <p:nvPr/>
        </p:nvGrpSpPr>
        <p:grpSpPr>
          <a:xfrm>
            <a:off x="5872645" y="2746618"/>
            <a:ext cx="339253" cy="268649"/>
            <a:chOff x="2085525" y="3263750"/>
            <a:chExt cx="481825" cy="381550"/>
          </a:xfrm>
        </p:grpSpPr>
        <p:sp>
          <p:nvSpPr>
            <p:cNvPr id="6283" name="Google Shape;6283;p84"/>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4" name="Google Shape;6284;p84"/>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85" name="Google Shape;6285;p84"/>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86" name="Google Shape;6286;p84"/>
          <p:cNvGrpSpPr/>
          <p:nvPr/>
        </p:nvGrpSpPr>
        <p:grpSpPr>
          <a:xfrm>
            <a:off x="6704407" y="2711308"/>
            <a:ext cx="340204" cy="339271"/>
            <a:chOff x="3270450" y="3213625"/>
            <a:chExt cx="483175" cy="481850"/>
          </a:xfrm>
        </p:grpSpPr>
        <p:sp>
          <p:nvSpPr>
            <p:cNvPr id="6287" name="Google Shape;6287;p84"/>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8" name="Google Shape;6288;p84"/>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9" name="Google Shape;6289;p84"/>
          <p:cNvGrpSpPr/>
          <p:nvPr/>
        </p:nvGrpSpPr>
        <p:grpSpPr>
          <a:xfrm>
            <a:off x="7203676" y="2711317"/>
            <a:ext cx="168931" cy="339253"/>
            <a:chOff x="3984950" y="3213600"/>
            <a:chExt cx="239925" cy="481825"/>
          </a:xfrm>
        </p:grpSpPr>
        <p:sp>
          <p:nvSpPr>
            <p:cNvPr id="6290" name="Google Shape;6290;p84"/>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1" name="Google Shape;6291;p84"/>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92" name="Google Shape;6292;p84"/>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84"/>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94" name="Google Shape;6294;p84"/>
          <p:cNvGrpSpPr/>
          <p:nvPr/>
        </p:nvGrpSpPr>
        <p:grpSpPr>
          <a:xfrm>
            <a:off x="1938873" y="3981487"/>
            <a:ext cx="355218" cy="279880"/>
            <a:chOff x="5629975" y="3255775"/>
            <a:chExt cx="504500" cy="397500"/>
          </a:xfrm>
        </p:grpSpPr>
        <p:sp>
          <p:nvSpPr>
            <p:cNvPr id="6295" name="Google Shape;6295;p84"/>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6" name="Google Shape;6296;p84"/>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7" name="Google Shape;6297;p84"/>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8" name="Google Shape;6298;p84"/>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84"/>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0" name="Google Shape;6300;p84"/>
          <p:cNvGrpSpPr/>
          <p:nvPr/>
        </p:nvGrpSpPr>
        <p:grpSpPr>
          <a:xfrm>
            <a:off x="3723529" y="3981593"/>
            <a:ext cx="340256" cy="279669"/>
            <a:chOff x="6234950" y="3255925"/>
            <a:chExt cx="483250" cy="397200"/>
          </a:xfrm>
        </p:grpSpPr>
        <p:sp>
          <p:nvSpPr>
            <p:cNvPr id="6301" name="Google Shape;6301;p84"/>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2" name="Google Shape;6302;p84"/>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3" name="Google Shape;6303;p84"/>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4" name="Google Shape;6304;p84"/>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5" name="Google Shape;6305;p84"/>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6" name="Google Shape;6306;p84"/>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7" name="Google Shape;6307;p84"/>
          <p:cNvGrpSpPr/>
          <p:nvPr/>
        </p:nvGrpSpPr>
        <p:grpSpPr>
          <a:xfrm>
            <a:off x="5043532" y="3125970"/>
            <a:ext cx="318042" cy="339253"/>
            <a:chOff x="914900" y="3806450"/>
            <a:chExt cx="451700" cy="481825"/>
          </a:xfrm>
        </p:grpSpPr>
        <p:sp>
          <p:nvSpPr>
            <p:cNvPr id="6308" name="Google Shape;6308;p84"/>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9" name="Google Shape;6309;p84"/>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0" name="Google Shape;6310;p84"/>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84"/>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2" name="Google Shape;6312;p84"/>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3" name="Google Shape;6313;p84"/>
          <p:cNvGrpSpPr/>
          <p:nvPr/>
        </p:nvGrpSpPr>
        <p:grpSpPr>
          <a:xfrm>
            <a:off x="5462454" y="3125785"/>
            <a:ext cx="346347" cy="339623"/>
            <a:chOff x="1490050" y="3805975"/>
            <a:chExt cx="491900" cy="482350"/>
          </a:xfrm>
        </p:grpSpPr>
        <p:sp>
          <p:nvSpPr>
            <p:cNvPr id="6314" name="Google Shape;6314;p8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5" name="Google Shape;6315;p8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8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7" name="Google Shape;6317;p8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8" name="Google Shape;6318;p84"/>
          <p:cNvGrpSpPr/>
          <p:nvPr/>
        </p:nvGrpSpPr>
        <p:grpSpPr>
          <a:xfrm>
            <a:off x="5886322" y="3125970"/>
            <a:ext cx="311899" cy="339253"/>
            <a:chOff x="2104275" y="3806450"/>
            <a:chExt cx="442975" cy="481825"/>
          </a:xfrm>
        </p:grpSpPr>
        <p:sp>
          <p:nvSpPr>
            <p:cNvPr id="6319" name="Google Shape;6319;p84"/>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0" name="Google Shape;6320;p84"/>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1" name="Google Shape;6321;p84"/>
          <p:cNvGrpSpPr/>
          <p:nvPr/>
        </p:nvGrpSpPr>
        <p:grpSpPr>
          <a:xfrm>
            <a:off x="6309839" y="3125970"/>
            <a:ext cx="293416" cy="339253"/>
            <a:chOff x="2710875" y="3806450"/>
            <a:chExt cx="416725" cy="481825"/>
          </a:xfrm>
        </p:grpSpPr>
        <p:sp>
          <p:nvSpPr>
            <p:cNvPr id="6322" name="Google Shape;6322;p84"/>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3" name="Google Shape;6323;p84"/>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4" name="Google Shape;6324;p84"/>
          <p:cNvGrpSpPr/>
          <p:nvPr/>
        </p:nvGrpSpPr>
        <p:grpSpPr>
          <a:xfrm>
            <a:off x="6704883" y="3166412"/>
            <a:ext cx="339253" cy="258369"/>
            <a:chOff x="3271200" y="3863875"/>
            <a:chExt cx="481825" cy="366950"/>
          </a:xfrm>
        </p:grpSpPr>
        <p:sp>
          <p:nvSpPr>
            <p:cNvPr id="6325" name="Google Shape;6325;p84"/>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6" name="Google Shape;6326;p84"/>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7" name="Google Shape;6327;p84"/>
          <p:cNvGrpSpPr/>
          <p:nvPr/>
        </p:nvGrpSpPr>
        <p:grpSpPr>
          <a:xfrm>
            <a:off x="7140377" y="3126199"/>
            <a:ext cx="295528" cy="338795"/>
            <a:chOff x="3895050" y="3806775"/>
            <a:chExt cx="419725" cy="481175"/>
          </a:xfrm>
        </p:grpSpPr>
        <p:sp>
          <p:nvSpPr>
            <p:cNvPr id="6328" name="Google Shape;6328;p84"/>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9" name="Google Shape;6329;p84"/>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0" name="Google Shape;6330;p84"/>
          <p:cNvGrpSpPr/>
          <p:nvPr/>
        </p:nvGrpSpPr>
        <p:grpSpPr>
          <a:xfrm>
            <a:off x="7543659" y="3125979"/>
            <a:ext cx="336296" cy="339235"/>
            <a:chOff x="4464775" y="3806475"/>
            <a:chExt cx="477625" cy="481800"/>
          </a:xfrm>
        </p:grpSpPr>
        <p:sp>
          <p:nvSpPr>
            <p:cNvPr id="6331" name="Google Shape;6331;p84"/>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2" name="Google Shape;6332;p84"/>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3" name="Google Shape;6333;p84"/>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4" name="Google Shape;6334;p84"/>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5" name="Google Shape;6335;p84"/>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6" name="Google Shape;6336;p84"/>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7" name="Google Shape;6337;p84"/>
          <p:cNvGrpSpPr/>
          <p:nvPr/>
        </p:nvGrpSpPr>
        <p:grpSpPr>
          <a:xfrm>
            <a:off x="7967105" y="3125970"/>
            <a:ext cx="339253" cy="339253"/>
            <a:chOff x="5049725" y="3806450"/>
            <a:chExt cx="481825" cy="481825"/>
          </a:xfrm>
        </p:grpSpPr>
        <p:sp>
          <p:nvSpPr>
            <p:cNvPr id="6338" name="Google Shape;6338;p84"/>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9" name="Google Shape;6339;p84"/>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0" name="Google Shape;6340;p84"/>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1" name="Google Shape;6341;p84"/>
          <p:cNvGrpSpPr/>
          <p:nvPr/>
        </p:nvGrpSpPr>
        <p:grpSpPr>
          <a:xfrm>
            <a:off x="1492357" y="3951798"/>
            <a:ext cx="339253" cy="339253"/>
            <a:chOff x="5651375" y="3806450"/>
            <a:chExt cx="481825" cy="481825"/>
          </a:xfrm>
        </p:grpSpPr>
        <p:sp>
          <p:nvSpPr>
            <p:cNvPr id="6342" name="Google Shape;6342;p84"/>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3" name="Google Shape;6343;p84"/>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4" name="Google Shape;6344;p84"/>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5" name="Google Shape;6345;p84"/>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6" name="Google Shape;6346;p84"/>
          <p:cNvGrpSpPr/>
          <p:nvPr/>
        </p:nvGrpSpPr>
        <p:grpSpPr>
          <a:xfrm>
            <a:off x="3317763" y="3953787"/>
            <a:ext cx="298503" cy="335275"/>
            <a:chOff x="6264300" y="3809300"/>
            <a:chExt cx="423950" cy="476175"/>
          </a:xfrm>
        </p:grpSpPr>
        <p:sp>
          <p:nvSpPr>
            <p:cNvPr id="6347" name="Google Shape;6347;p84"/>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8" name="Google Shape;6348;p84"/>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9" name="Google Shape;6349;p84"/>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0" name="Google Shape;6350;p84"/>
          <p:cNvGrpSpPr/>
          <p:nvPr/>
        </p:nvGrpSpPr>
        <p:grpSpPr>
          <a:xfrm>
            <a:off x="5032267" y="3538881"/>
            <a:ext cx="340573" cy="339271"/>
            <a:chOff x="898875" y="4399275"/>
            <a:chExt cx="483700" cy="481850"/>
          </a:xfrm>
        </p:grpSpPr>
        <p:sp>
          <p:nvSpPr>
            <p:cNvPr id="6351" name="Google Shape;6351;p8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84"/>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3" name="Google Shape;6353;p8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4" name="Google Shape;6354;p8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5" name="Google Shape;6355;p8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6" name="Google Shape;6356;p8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7" name="Google Shape;6357;p8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8" name="Google Shape;6358;p8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9" name="Google Shape;6359;p84"/>
          <p:cNvGrpSpPr/>
          <p:nvPr/>
        </p:nvGrpSpPr>
        <p:grpSpPr>
          <a:xfrm>
            <a:off x="5466000" y="3554133"/>
            <a:ext cx="339253" cy="308765"/>
            <a:chOff x="1492675" y="4420975"/>
            <a:chExt cx="481825" cy="438525"/>
          </a:xfrm>
        </p:grpSpPr>
        <p:sp>
          <p:nvSpPr>
            <p:cNvPr id="6360" name="Google Shape;6360;p84"/>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1" name="Google Shape;6361;p84"/>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2" name="Google Shape;6362;p84"/>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3" name="Google Shape;6363;p84"/>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4" name="Google Shape;6364;p84"/>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5" name="Google Shape;6365;p84"/>
          <p:cNvGrpSpPr/>
          <p:nvPr/>
        </p:nvGrpSpPr>
        <p:grpSpPr>
          <a:xfrm>
            <a:off x="5870982" y="3539558"/>
            <a:ext cx="342580" cy="337915"/>
            <a:chOff x="2084100" y="4400250"/>
            <a:chExt cx="486550" cy="479925"/>
          </a:xfrm>
        </p:grpSpPr>
        <p:sp>
          <p:nvSpPr>
            <p:cNvPr id="6366" name="Google Shape;6366;p84"/>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7" name="Google Shape;6367;p84"/>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8" name="Google Shape;6368;p84"/>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9" name="Google Shape;6369;p84"/>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0" name="Google Shape;6370;p84"/>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1" name="Google Shape;6371;p84"/>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2" name="Google Shape;6372;p84"/>
          <p:cNvGrpSpPr/>
          <p:nvPr/>
        </p:nvGrpSpPr>
        <p:grpSpPr>
          <a:xfrm>
            <a:off x="6307462" y="3538907"/>
            <a:ext cx="298169" cy="339218"/>
            <a:chOff x="2707950" y="4399325"/>
            <a:chExt cx="423475" cy="481775"/>
          </a:xfrm>
        </p:grpSpPr>
        <p:sp>
          <p:nvSpPr>
            <p:cNvPr id="6373" name="Google Shape;6373;p84"/>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4" name="Google Shape;6374;p84"/>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5" name="Google Shape;6375;p84"/>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6" name="Google Shape;6376;p84"/>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7" name="Google Shape;6377;p84"/>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8" name="Google Shape;6378;p84"/>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9" name="Google Shape;6379;p84"/>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0" name="Google Shape;6380;p84"/>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1" name="Google Shape;6381;p84"/>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2" name="Google Shape;6382;p84"/>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3" name="Google Shape;6383;p84"/>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4" name="Google Shape;6384;p84"/>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5" name="Google Shape;6385;p84"/>
          <p:cNvGrpSpPr/>
          <p:nvPr/>
        </p:nvGrpSpPr>
        <p:grpSpPr>
          <a:xfrm>
            <a:off x="6736981" y="3538881"/>
            <a:ext cx="275057" cy="339271"/>
            <a:chOff x="3330525" y="4399275"/>
            <a:chExt cx="390650" cy="481850"/>
          </a:xfrm>
        </p:grpSpPr>
        <p:sp>
          <p:nvSpPr>
            <p:cNvPr id="6386" name="Google Shape;6386;p84"/>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7" name="Google Shape;6387;p84"/>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8" name="Google Shape;6388;p84"/>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9" name="Google Shape;6389;p84"/>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0" name="Google Shape;6390;p84"/>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1" name="Google Shape;6391;p84"/>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2" name="Google Shape;6392;p84"/>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3" name="Google Shape;6393;p84"/>
          <p:cNvGrpSpPr/>
          <p:nvPr/>
        </p:nvGrpSpPr>
        <p:grpSpPr>
          <a:xfrm>
            <a:off x="7161510" y="3538890"/>
            <a:ext cx="253265" cy="339253"/>
            <a:chOff x="3938800" y="4399275"/>
            <a:chExt cx="359700" cy="481825"/>
          </a:xfrm>
        </p:grpSpPr>
        <p:sp>
          <p:nvSpPr>
            <p:cNvPr id="6394" name="Google Shape;6394;p84"/>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5" name="Google Shape;6395;p84"/>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6" name="Google Shape;6396;p84"/>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7" name="Google Shape;6397;p84"/>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8" name="Google Shape;6398;p84"/>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9" name="Google Shape;6399;p84"/>
          <p:cNvGrpSpPr/>
          <p:nvPr/>
        </p:nvGrpSpPr>
        <p:grpSpPr>
          <a:xfrm>
            <a:off x="7632288" y="3538890"/>
            <a:ext cx="159039" cy="339253"/>
            <a:chOff x="4584850" y="4399275"/>
            <a:chExt cx="225875" cy="481825"/>
          </a:xfrm>
        </p:grpSpPr>
        <p:sp>
          <p:nvSpPr>
            <p:cNvPr id="6400" name="Google Shape;6400;p84"/>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1" name="Google Shape;6401;p84"/>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02" name="Google Shape;6402;p84"/>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03" name="Google Shape;6403;p84"/>
          <p:cNvGrpSpPr/>
          <p:nvPr/>
        </p:nvGrpSpPr>
        <p:grpSpPr>
          <a:xfrm>
            <a:off x="1045841" y="3951795"/>
            <a:ext cx="339253" cy="339253"/>
            <a:chOff x="5642550" y="4399275"/>
            <a:chExt cx="481825" cy="481825"/>
          </a:xfrm>
        </p:grpSpPr>
        <p:sp>
          <p:nvSpPr>
            <p:cNvPr id="6404" name="Google Shape;6404;p84"/>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5" name="Google Shape;6405;p84"/>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6" name="Google Shape;6406;p84"/>
          <p:cNvGrpSpPr/>
          <p:nvPr/>
        </p:nvGrpSpPr>
        <p:grpSpPr>
          <a:xfrm>
            <a:off x="2847184" y="3963703"/>
            <a:ext cx="363316" cy="315437"/>
            <a:chOff x="6218300" y="4416175"/>
            <a:chExt cx="516000" cy="448000"/>
          </a:xfrm>
        </p:grpSpPr>
        <p:sp>
          <p:nvSpPr>
            <p:cNvPr id="6407" name="Google Shape;6407;p84"/>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8" name="Google Shape;6408;p84"/>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9" name="Google Shape;6409;p84"/>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0" name="Google Shape;6410;p84"/>
          <p:cNvGrpSpPr/>
          <p:nvPr/>
        </p:nvGrpSpPr>
        <p:grpSpPr>
          <a:xfrm>
            <a:off x="5957218" y="3951792"/>
            <a:ext cx="339253" cy="339253"/>
            <a:chOff x="899850" y="4992125"/>
            <a:chExt cx="481825" cy="481825"/>
          </a:xfrm>
        </p:grpSpPr>
        <p:sp>
          <p:nvSpPr>
            <p:cNvPr id="6411" name="Google Shape;6411;p84"/>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2" name="Google Shape;6412;p84"/>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3" name="Google Shape;6413;p84"/>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4" name="Google Shape;6414;p84"/>
          <p:cNvGrpSpPr/>
          <p:nvPr/>
        </p:nvGrpSpPr>
        <p:grpSpPr>
          <a:xfrm>
            <a:off x="5510702" y="3951792"/>
            <a:ext cx="339253" cy="339253"/>
            <a:chOff x="1492675" y="4992125"/>
            <a:chExt cx="481825" cy="481825"/>
          </a:xfrm>
        </p:grpSpPr>
        <p:sp>
          <p:nvSpPr>
            <p:cNvPr id="6415" name="Google Shape;6415;p8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6" name="Google Shape;6416;p8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7" name="Google Shape;6417;p84"/>
          <p:cNvGrpSpPr/>
          <p:nvPr/>
        </p:nvGrpSpPr>
        <p:grpSpPr>
          <a:xfrm>
            <a:off x="5064186" y="3951792"/>
            <a:ext cx="339253" cy="339253"/>
            <a:chOff x="2085525" y="4992125"/>
            <a:chExt cx="481825" cy="481825"/>
          </a:xfrm>
        </p:grpSpPr>
        <p:sp>
          <p:nvSpPr>
            <p:cNvPr id="6418" name="Google Shape;6418;p8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9" name="Google Shape;6419;p8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0" name="Google Shape;6420;p84"/>
          <p:cNvGrpSpPr/>
          <p:nvPr/>
        </p:nvGrpSpPr>
        <p:grpSpPr>
          <a:xfrm>
            <a:off x="6850408" y="3951792"/>
            <a:ext cx="339253" cy="339253"/>
            <a:chOff x="2678350" y="4992125"/>
            <a:chExt cx="481825" cy="481825"/>
          </a:xfrm>
        </p:grpSpPr>
        <p:sp>
          <p:nvSpPr>
            <p:cNvPr id="6421" name="Google Shape;6421;p84"/>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2" name="Google Shape;6422;p84"/>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3" name="Google Shape;6423;p84"/>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4" name="Google Shape;6424;p84"/>
          <p:cNvGrpSpPr/>
          <p:nvPr/>
        </p:nvGrpSpPr>
        <p:grpSpPr>
          <a:xfrm>
            <a:off x="4617670" y="3951792"/>
            <a:ext cx="339253" cy="339253"/>
            <a:chOff x="3271200" y="4992125"/>
            <a:chExt cx="481825" cy="481825"/>
          </a:xfrm>
        </p:grpSpPr>
        <p:sp>
          <p:nvSpPr>
            <p:cNvPr id="6425" name="Google Shape;6425;p84"/>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6" name="Google Shape;6426;p84"/>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7" name="Google Shape;6427;p84"/>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8" name="Google Shape;6428;p84"/>
          <p:cNvGrpSpPr/>
          <p:nvPr/>
        </p:nvGrpSpPr>
        <p:grpSpPr>
          <a:xfrm>
            <a:off x="7296924" y="3952822"/>
            <a:ext cx="339411" cy="337193"/>
            <a:chOff x="3863900" y="4993625"/>
            <a:chExt cx="482050" cy="478900"/>
          </a:xfrm>
        </p:grpSpPr>
        <p:sp>
          <p:nvSpPr>
            <p:cNvPr id="6429" name="Google Shape;6429;p84"/>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0" name="Google Shape;6430;p84"/>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1" name="Google Shape;6431;p84"/>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2" name="Google Shape;6432;p84"/>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3" name="Google Shape;6433;p84"/>
          <p:cNvGrpSpPr/>
          <p:nvPr/>
        </p:nvGrpSpPr>
        <p:grpSpPr>
          <a:xfrm>
            <a:off x="7743599" y="3952822"/>
            <a:ext cx="339411" cy="337193"/>
            <a:chOff x="4456725" y="4993625"/>
            <a:chExt cx="482050" cy="478900"/>
          </a:xfrm>
        </p:grpSpPr>
        <p:sp>
          <p:nvSpPr>
            <p:cNvPr id="6434" name="Google Shape;6434;p84"/>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5" name="Google Shape;6435;p84"/>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6" name="Google Shape;6436;p84"/>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7" name="Google Shape;6437;p84"/>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8" name="Google Shape;6438;p84"/>
          <p:cNvGrpSpPr/>
          <p:nvPr/>
        </p:nvGrpSpPr>
        <p:grpSpPr>
          <a:xfrm>
            <a:off x="6403734" y="3952813"/>
            <a:ext cx="339411" cy="337211"/>
            <a:chOff x="5049575" y="4993600"/>
            <a:chExt cx="482050" cy="478925"/>
          </a:xfrm>
        </p:grpSpPr>
        <p:sp>
          <p:nvSpPr>
            <p:cNvPr id="6439" name="Google Shape;6439;p84"/>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0" name="Google Shape;6440;p84"/>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1" name="Google Shape;6441;p84"/>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2" name="Google Shape;6442;p84"/>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43" name="Google Shape;6443;p84"/>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444" name="Google Shape;6444;p8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48" name="Shape 6448"/>
        <p:cNvGrpSpPr/>
        <p:nvPr/>
      </p:nvGrpSpPr>
      <p:grpSpPr>
        <a:xfrm>
          <a:off x="0" y="0"/>
          <a:ext cx="0" cy="0"/>
          <a:chOff x="0" y="0"/>
          <a:chExt cx="0" cy="0"/>
        </a:xfrm>
      </p:grpSpPr>
      <p:grpSp>
        <p:nvGrpSpPr>
          <p:cNvPr id="6449" name="Google Shape;6449;p85"/>
          <p:cNvGrpSpPr/>
          <p:nvPr/>
        </p:nvGrpSpPr>
        <p:grpSpPr>
          <a:xfrm>
            <a:off x="856199" y="1311179"/>
            <a:ext cx="322099" cy="370529"/>
            <a:chOff x="-42971725" y="3217825"/>
            <a:chExt cx="275675" cy="317125"/>
          </a:xfrm>
        </p:grpSpPr>
        <p:sp>
          <p:nvSpPr>
            <p:cNvPr id="6450" name="Google Shape;6450;p85"/>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5"/>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5"/>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85"/>
          <p:cNvGrpSpPr/>
          <p:nvPr/>
        </p:nvGrpSpPr>
        <p:grpSpPr>
          <a:xfrm>
            <a:off x="828113" y="1779835"/>
            <a:ext cx="378270" cy="337551"/>
            <a:chOff x="-42996150" y="3612600"/>
            <a:chExt cx="323750" cy="288900"/>
          </a:xfrm>
        </p:grpSpPr>
        <p:sp>
          <p:nvSpPr>
            <p:cNvPr id="6454" name="Google Shape;6454;p85"/>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5"/>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5"/>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85"/>
          <p:cNvGrpSpPr/>
          <p:nvPr/>
        </p:nvGrpSpPr>
        <p:grpSpPr>
          <a:xfrm>
            <a:off x="830874" y="2189205"/>
            <a:ext cx="372749" cy="370909"/>
            <a:chOff x="-42994575" y="3950300"/>
            <a:chExt cx="319025" cy="317450"/>
          </a:xfrm>
        </p:grpSpPr>
        <p:sp>
          <p:nvSpPr>
            <p:cNvPr id="6458" name="Google Shape;6458;p85"/>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5"/>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5"/>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85"/>
          <p:cNvGrpSpPr/>
          <p:nvPr/>
        </p:nvGrpSpPr>
        <p:grpSpPr>
          <a:xfrm>
            <a:off x="2984269" y="1336037"/>
            <a:ext cx="371785" cy="370879"/>
            <a:chOff x="-41111350" y="3239100"/>
            <a:chExt cx="318200" cy="317425"/>
          </a:xfrm>
        </p:grpSpPr>
        <p:sp>
          <p:nvSpPr>
            <p:cNvPr id="6462" name="Google Shape;6462;p85"/>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5"/>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5"/>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5"/>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85"/>
          <p:cNvGrpSpPr/>
          <p:nvPr/>
        </p:nvGrpSpPr>
        <p:grpSpPr>
          <a:xfrm>
            <a:off x="2980588" y="1771568"/>
            <a:ext cx="379146" cy="370967"/>
            <a:chOff x="-41117650" y="3605525"/>
            <a:chExt cx="324500" cy="317500"/>
          </a:xfrm>
        </p:grpSpPr>
        <p:sp>
          <p:nvSpPr>
            <p:cNvPr id="6467" name="Google Shape;6467;p85"/>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5"/>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5"/>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0" name="Google Shape;6470;p85"/>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1" name="Google Shape;6471;p85"/>
          <p:cNvGrpSpPr/>
          <p:nvPr/>
        </p:nvGrpSpPr>
        <p:grpSpPr>
          <a:xfrm>
            <a:off x="1806843" y="2663092"/>
            <a:ext cx="216271" cy="371814"/>
            <a:chOff x="-39205300" y="3220175"/>
            <a:chExt cx="185100" cy="318225"/>
          </a:xfrm>
        </p:grpSpPr>
        <p:sp>
          <p:nvSpPr>
            <p:cNvPr id="6472" name="Google Shape;6472;p85"/>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5"/>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85"/>
          <p:cNvGrpSpPr/>
          <p:nvPr/>
        </p:nvGrpSpPr>
        <p:grpSpPr>
          <a:xfrm>
            <a:off x="1772370" y="3123163"/>
            <a:ext cx="300016" cy="369273"/>
            <a:chOff x="-39248625" y="3588600"/>
            <a:chExt cx="256775" cy="316050"/>
          </a:xfrm>
        </p:grpSpPr>
        <p:sp>
          <p:nvSpPr>
            <p:cNvPr id="6475" name="Google Shape;6475;p85"/>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5"/>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7" name="Google Shape;6477;p85"/>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5"/>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9" name="Google Shape;6479;p85"/>
          <p:cNvGrpSpPr/>
          <p:nvPr/>
        </p:nvGrpSpPr>
        <p:grpSpPr>
          <a:xfrm>
            <a:off x="1223084" y="1311179"/>
            <a:ext cx="429504" cy="370879"/>
            <a:chOff x="-42651700" y="3217825"/>
            <a:chExt cx="367600" cy="317425"/>
          </a:xfrm>
        </p:grpSpPr>
        <p:sp>
          <p:nvSpPr>
            <p:cNvPr id="6480" name="Google Shape;6480;p85"/>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5"/>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5"/>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5"/>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4" name="Google Shape;6484;p85"/>
          <p:cNvGrpSpPr/>
          <p:nvPr/>
        </p:nvGrpSpPr>
        <p:grpSpPr>
          <a:xfrm>
            <a:off x="1258516" y="1750829"/>
            <a:ext cx="358640" cy="363226"/>
            <a:chOff x="-42617300" y="3587775"/>
            <a:chExt cx="306950" cy="310875"/>
          </a:xfrm>
        </p:grpSpPr>
        <p:sp>
          <p:nvSpPr>
            <p:cNvPr id="6485" name="Google Shape;6485;p85"/>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5"/>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7" name="Google Shape;6487;p85"/>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8" name="Google Shape;6488;p85"/>
          <p:cNvGrpSpPr/>
          <p:nvPr/>
        </p:nvGrpSpPr>
        <p:grpSpPr>
          <a:xfrm>
            <a:off x="3430343" y="1335569"/>
            <a:ext cx="376926" cy="370324"/>
            <a:chOff x="-40748275" y="3238700"/>
            <a:chExt cx="322600" cy="316950"/>
          </a:xfrm>
        </p:grpSpPr>
        <p:sp>
          <p:nvSpPr>
            <p:cNvPr id="6489" name="Google Shape;6489;p85"/>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5"/>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5"/>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5"/>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5"/>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5"/>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85"/>
          <p:cNvGrpSpPr/>
          <p:nvPr/>
        </p:nvGrpSpPr>
        <p:grpSpPr>
          <a:xfrm>
            <a:off x="3432899" y="1803553"/>
            <a:ext cx="371814" cy="338690"/>
            <a:chOff x="-40745125" y="3632900"/>
            <a:chExt cx="318225" cy="289875"/>
          </a:xfrm>
        </p:grpSpPr>
        <p:sp>
          <p:nvSpPr>
            <p:cNvPr id="6496" name="Google Shape;6496;p85"/>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5"/>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5"/>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5"/>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5"/>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5"/>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5"/>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3" name="Google Shape;6503;p85"/>
          <p:cNvGrpSpPr/>
          <p:nvPr/>
        </p:nvGrpSpPr>
        <p:grpSpPr>
          <a:xfrm>
            <a:off x="3437047" y="2214764"/>
            <a:ext cx="363518" cy="370178"/>
            <a:chOff x="-40742750" y="3972175"/>
            <a:chExt cx="311125" cy="316825"/>
          </a:xfrm>
        </p:grpSpPr>
        <p:sp>
          <p:nvSpPr>
            <p:cNvPr id="6504" name="Google Shape;6504;p85"/>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5"/>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85"/>
          <p:cNvGrpSpPr/>
          <p:nvPr/>
        </p:nvGrpSpPr>
        <p:grpSpPr>
          <a:xfrm>
            <a:off x="2219708" y="2664932"/>
            <a:ext cx="266892" cy="369974"/>
            <a:chOff x="-38860325" y="3221750"/>
            <a:chExt cx="228425" cy="316650"/>
          </a:xfrm>
        </p:grpSpPr>
        <p:sp>
          <p:nvSpPr>
            <p:cNvPr id="6507" name="Google Shape;6507;p85"/>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5"/>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5"/>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5"/>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85"/>
          <p:cNvGrpSpPr/>
          <p:nvPr/>
        </p:nvGrpSpPr>
        <p:grpSpPr>
          <a:xfrm>
            <a:off x="2170515" y="3126989"/>
            <a:ext cx="380081" cy="367111"/>
            <a:chOff x="-38905225" y="3591875"/>
            <a:chExt cx="325300" cy="314200"/>
          </a:xfrm>
        </p:grpSpPr>
        <p:sp>
          <p:nvSpPr>
            <p:cNvPr id="6512" name="Google Shape;6512;p85"/>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5"/>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5"/>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5" name="Google Shape;6515;p85"/>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6" name="Google Shape;6516;p85"/>
          <p:cNvGrpSpPr/>
          <p:nvPr/>
        </p:nvGrpSpPr>
        <p:grpSpPr>
          <a:xfrm>
            <a:off x="3977265" y="3112069"/>
            <a:ext cx="290815" cy="369740"/>
            <a:chOff x="-37370925" y="3579105"/>
            <a:chExt cx="248900" cy="316450"/>
          </a:xfrm>
        </p:grpSpPr>
        <p:sp>
          <p:nvSpPr>
            <p:cNvPr id="6517" name="Google Shape;6517;p85"/>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5"/>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9" name="Google Shape;6519;p85"/>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5"/>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1" name="Google Shape;6521;p85"/>
          <p:cNvGrpSpPr/>
          <p:nvPr/>
        </p:nvGrpSpPr>
        <p:grpSpPr>
          <a:xfrm>
            <a:off x="1670640" y="2190140"/>
            <a:ext cx="371814" cy="369974"/>
            <a:chOff x="-42259725" y="3951100"/>
            <a:chExt cx="318225" cy="316650"/>
          </a:xfrm>
        </p:grpSpPr>
        <p:sp>
          <p:nvSpPr>
            <p:cNvPr id="6522" name="Google Shape;6522;p85"/>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5"/>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85"/>
          <p:cNvGrpSpPr/>
          <p:nvPr/>
        </p:nvGrpSpPr>
        <p:grpSpPr>
          <a:xfrm>
            <a:off x="3869002" y="1369161"/>
            <a:ext cx="370879" cy="337755"/>
            <a:chOff x="-40378075" y="3267450"/>
            <a:chExt cx="317425" cy="289075"/>
          </a:xfrm>
        </p:grpSpPr>
        <p:sp>
          <p:nvSpPr>
            <p:cNvPr id="6525" name="Google Shape;6525;p85"/>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5"/>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5"/>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5"/>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85"/>
          <p:cNvGrpSpPr/>
          <p:nvPr/>
        </p:nvGrpSpPr>
        <p:grpSpPr>
          <a:xfrm>
            <a:off x="3872668" y="1770429"/>
            <a:ext cx="363548" cy="369974"/>
            <a:chOff x="-40372575" y="3604550"/>
            <a:chExt cx="311150" cy="316650"/>
          </a:xfrm>
        </p:grpSpPr>
        <p:sp>
          <p:nvSpPr>
            <p:cNvPr id="6530" name="Google Shape;6530;p85"/>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5"/>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5"/>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3" name="Google Shape;6533;p85"/>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4" name="Google Shape;6534;p85"/>
          <p:cNvGrpSpPr/>
          <p:nvPr/>
        </p:nvGrpSpPr>
        <p:grpSpPr>
          <a:xfrm>
            <a:off x="2596617" y="2663092"/>
            <a:ext cx="399038" cy="372165"/>
            <a:chOff x="-38542250" y="3220175"/>
            <a:chExt cx="341525" cy="318525"/>
          </a:xfrm>
        </p:grpSpPr>
        <p:sp>
          <p:nvSpPr>
            <p:cNvPr id="6535" name="Google Shape;6535;p85"/>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5"/>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5"/>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8" name="Google Shape;6538;p85"/>
          <p:cNvGrpSpPr/>
          <p:nvPr/>
        </p:nvGrpSpPr>
        <p:grpSpPr>
          <a:xfrm>
            <a:off x="2618549" y="3122462"/>
            <a:ext cx="369974" cy="369068"/>
            <a:chOff x="-38537400" y="3588000"/>
            <a:chExt cx="316650" cy="315875"/>
          </a:xfrm>
        </p:grpSpPr>
        <p:sp>
          <p:nvSpPr>
            <p:cNvPr id="6539" name="Google Shape;6539;p85"/>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5"/>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5"/>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5"/>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85"/>
          <p:cNvGrpSpPr/>
          <p:nvPr/>
        </p:nvGrpSpPr>
        <p:grpSpPr>
          <a:xfrm>
            <a:off x="2617629" y="3579991"/>
            <a:ext cx="371814" cy="369974"/>
            <a:chOff x="-38538975" y="3954250"/>
            <a:chExt cx="318225" cy="316650"/>
          </a:xfrm>
        </p:grpSpPr>
        <p:sp>
          <p:nvSpPr>
            <p:cNvPr id="6544" name="Google Shape;6544;p85"/>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5"/>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6" name="Google Shape;6546;p85"/>
          <p:cNvGrpSpPr/>
          <p:nvPr/>
        </p:nvGrpSpPr>
        <p:grpSpPr>
          <a:xfrm>
            <a:off x="3934941" y="3574918"/>
            <a:ext cx="375465" cy="371814"/>
            <a:chOff x="-37385100" y="3949908"/>
            <a:chExt cx="321350" cy="318225"/>
          </a:xfrm>
        </p:grpSpPr>
        <p:sp>
          <p:nvSpPr>
            <p:cNvPr id="6547" name="Google Shape;6547;p85"/>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5"/>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85"/>
          <p:cNvGrpSpPr/>
          <p:nvPr/>
        </p:nvGrpSpPr>
        <p:grpSpPr>
          <a:xfrm>
            <a:off x="2110600" y="1310478"/>
            <a:ext cx="370909" cy="370675"/>
            <a:chOff x="-41895050" y="3217225"/>
            <a:chExt cx="317450" cy="317250"/>
          </a:xfrm>
        </p:grpSpPr>
        <p:sp>
          <p:nvSpPr>
            <p:cNvPr id="6550" name="Google Shape;6550;p85"/>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5"/>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5"/>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5"/>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5"/>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85"/>
          <p:cNvGrpSpPr/>
          <p:nvPr/>
        </p:nvGrpSpPr>
        <p:grpSpPr>
          <a:xfrm>
            <a:off x="2110148" y="1747412"/>
            <a:ext cx="371814" cy="369974"/>
            <a:chOff x="-41893475" y="3584850"/>
            <a:chExt cx="318225" cy="316650"/>
          </a:xfrm>
        </p:grpSpPr>
        <p:sp>
          <p:nvSpPr>
            <p:cNvPr id="6556" name="Google Shape;6556;p85"/>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5"/>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5"/>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5"/>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0" name="Google Shape;6560;p85"/>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5"/>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2" name="Google Shape;6562;p85"/>
          <p:cNvGrpSpPr/>
          <p:nvPr/>
        </p:nvGrpSpPr>
        <p:grpSpPr>
          <a:xfrm>
            <a:off x="880176" y="3142704"/>
            <a:ext cx="337522" cy="370909"/>
            <a:chOff x="-39998250" y="3605325"/>
            <a:chExt cx="288875" cy="317450"/>
          </a:xfrm>
        </p:grpSpPr>
        <p:sp>
          <p:nvSpPr>
            <p:cNvPr id="6563" name="Google Shape;6563;p85"/>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5"/>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5" name="Google Shape;6565;p85"/>
          <p:cNvGrpSpPr/>
          <p:nvPr/>
        </p:nvGrpSpPr>
        <p:grpSpPr>
          <a:xfrm>
            <a:off x="863950" y="3601168"/>
            <a:ext cx="369974" cy="369945"/>
            <a:chOff x="-40011050" y="3972375"/>
            <a:chExt cx="316650" cy="316625"/>
          </a:xfrm>
        </p:grpSpPr>
        <p:sp>
          <p:nvSpPr>
            <p:cNvPr id="6566" name="Google Shape;6566;p85"/>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5"/>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85"/>
          <p:cNvGrpSpPr/>
          <p:nvPr/>
        </p:nvGrpSpPr>
        <p:grpSpPr>
          <a:xfrm>
            <a:off x="3095881" y="2665867"/>
            <a:ext cx="266921" cy="369039"/>
            <a:chOff x="-38129425" y="3222550"/>
            <a:chExt cx="228450" cy="315850"/>
          </a:xfrm>
        </p:grpSpPr>
        <p:sp>
          <p:nvSpPr>
            <p:cNvPr id="6569" name="Google Shape;6569;p85"/>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5"/>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85"/>
          <p:cNvGrpSpPr/>
          <p:nvPr/>
        </p:nvGrpSpPr>
        <p:grpSpPr>
          <a:xfrm>
            <a:off x="3050850" y="3122462"/>
            <a:ext cx="371785" cy="369974"/>
            <a:chOff x="-38172725" y="3588000"/>
            <a:chExt cx="318200" cy="316650"/>
          </a:xfrm>
        </p:grpSpPr>
        <p:sp>
          <p:nvSpPr>
            <p:cNvPr id="6572" name="Google Shape;6572;p85"/>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5"/>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5"/>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5"/>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5"/>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5"/>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5"/>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5"/>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85"/>
          <p:cNvGrpSpPr/>
          <p:nvPr/>
        </p:nvGrpSpPr>
        <p:grpSpPr>
          <a:xfrm>
            <a:off x="3126752" y="3580897"/>
            <a:ext cx="219981" cy="369974"/>
            <a:chOff x="-38109725" y="3955025"/>
            <a:chExt cx="188275" cy="316650"/>
          </a:xfrm>
        </p:grpSpPr>
        <p:sp>
          <p:nvSpPr>
            <p:cNvPr id="6581" name="Google Shape;6581;p85"/>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5"/>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3" name="Google Shape;6583;p85"/>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4" name="Google Shape;6584;p85"/>
          <p:cNvGrpSpPr/>
          <p:nvPr/>
        </p:nvGrpSpPr>
        <p:grpSpPr>
          <a:xfrm>
            <a:off x="2542151" y="1312318"/>
            <a:ext cx="373654" cy="369068"/>
            <a:chOff x="-41530375" y="3218800"/>
            <a:chExt cx="319800" cy="315875"/>
          </a:xfrm>
        </p:grpSpPr>
        <p:sp>
          <p:nvSpPr>
            <p:cNvPr id="6585" name="Google Shape;6585;p85"/>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5"/>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85"/>
          <p:cNvGrpSpPr/>
          <p:nvPr/>
        </p:nvGrpSpPr>
        <p:grpSpPr>
          <a:xfrm>
            <a:off x="2544444" y="1827476"/>
            <a:ext cx="369068" cy="289004"/>
            <a:chOff x="-41526450" y="3653375"/>
            <a:chExt cx="315875" cy="247350"/>
          </a:xfrm>
        </p:grpSpPr>
        <p:sp>
          <p:nvSpPr>
            <p:cNvPr id="6588" name="Google Shape;6588;p85"/>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5"/>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85"/>
          <p:cNvGrpSpPr/>
          <p:nvPr/>
        </p:nvGrpSpPr>
        <p:grpSpPr>
          <a:xfrm>
            <a:off x="2545831" y="2190140"/>
            <a:ext cx="366293" cy="369974"/>
            <a:chOff x="-41526450" y="3951100"/>
            <a:chExt cx="313500" cy="316650"/>
          </a:xfrm>
        </p:grpSpPr>
        <p:sp>
          <p:nvSpPr>
            <p:cNvPr id="6591" name="Google Shape;6591;p85"/>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5"/>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5"/>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85"/>
          <p:cNvGrpSpPr/>
          <p:nvPr/>
        </p:nvGrpSpPr>
        <p:grpSpPr>
          <a:xfrm>
            <a:off x="1311086" y="2684269"/>
            <a:ext cx="339595" cy="371814"/>
            <a:chOff x="-39625900" y="3238300"/>
            <a:chExt cx="290650" cy="318225"/>
          </a:xfrm>
        </p:grpSpPr>
        <p:sp>
          <p:nvSpPr>
            <p:cNvPr id="6595" name="Google Shape;6595;p85"/>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5"/>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7" name="Google Shape;6597;p85"/>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8" name="Google Shape;6598;p85"/>
          <p:cNvGrpSpPr/>
          <p:nvPr/>
        </p:nvGrpSpPr>
        <p:grpSpPr>
          <a:xfrm>
            <a:off x="1305137" y="3600730"/>
            <a:ext cx="366293" cy="370441"/>
            <a:chOff x="-39647175" y="3972000"/>
            <a:chExt cx="313500" cy="317050"/>
          </a:xfrm>
        </p:grpSpPr>
        <p:sp>
          <p:nvSpPr>
            <p:cNvPr id="6599" name="Google Shape;6599;p85"/>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5"/>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5"/>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85"/>
          <p:cNvGrpSpPr/>
          <p:nvPr/>
        </p:nvGrpSpPr>
        <p:grpSpPr>
          <a:xfrm>
            <a:off x="3474265" y="2664728"/>
            <a:ext cx="375495" cy="370879"/>
            <a:chOff x="-37808850" y="3221575"/>
            <a:chExt cx="321375" cy="317425"/>
          </a:xfrm>
        </p:grpSpPr>
        <p:sp>
          <p:nvSpPr>
            <p:cNvPr id="6603" name="Google Shape;6603;p85"/>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5"/>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85"/>
          <p:cNvGrpSpPr/>
          <p:nvPr/>
        </p:nvGrpSpPr>
        <p:grpSpPr>
          <a:xfrm>
            <a:off x="3483038" y="3186759"/>
            <a:ext cx="372749" cy="241158"/>
            <a:chOff x="-37806500" y="3643030"/>
            <a:chExt cx="319025" cy="206400"/>
          </a:xfrm>
        </p:grpSpPr>
        <p:sp>
          <p:nvSpPr>
            <p:cNvPr id="6606" name="Google Shape;6606;p85"/>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5"/>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85"/>
          <p:cNvGrpSpPr/>
          <p:nvPr/>
        </p:nvGrpSpPr>
        <p:grpSpPr>
          <a:xfrm>
            <a:off x="3485346" y="3579056"/>
            <a:ext cx="368134" cy="371814"/>
            <a:chOff x="-37804925" y="3953450"/>
            <a:chExt cx="315075" cy="318225"/>
          </a:xfrm>
        </p:grpSpPr>
        <p:sp>
          <p:nvSpPr>
            <p:cNvPr id="6609" name="Google Shape;6609;p85"/>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5"/>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5"/>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2" name="Google Shape;6612;p85"/>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3" name="Google Shape;6613;p85"/>
          <p:cNvGrpSpPr/>
          <p:nvPr/>
        </p:nvGrpSpPr>
        <p:grpSpPr>
          <a:xfrm>
            <a:off x="4840364" y="1328538"/>
            <a:ext cx="355663" cy="308725"/>
            <a:chOff x="-28462125" y="3199700"/>
            <a:chExt cx="298550" cy="259150"/>
          </a:xfrm>
        </p:grpSpPr>
        <p:sp>
          <p:nvSpPr>
            <p:cNvPr id="6614" name="Google Shape;6614;p85"/>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5"/>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5"/>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7" name="Google Shape;6617;p85"/>
          <p:cNvGrpSpPr/>
          <p:nvPr/>
        </p:nvGrpSpPr>
        <p:grpSpPr>
          <a:xfrm>
            <a:off x="4841317" y="1763228"/>
            <a:ext cx="353757" cy="352833"/>
            <a:chOff x="-28461325" y="3545475"/>
            <a:chExt cx="296950" cy="296175"/>
          </a:xfrm>
        </p:grpSpPr>
        <p:sp>
          <p:nvSpPr>
            <p:cNvPr id="6618" name="Google Shape;6618;p85"/>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5"/>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5"/>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5"/>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5"/>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5"/>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85"/>
          <p:cNvGrpSpPr/>
          <p:nvPr/>
        </p:nvGrpSpPr>
        <p:grpSpPr>
          <a:xfrm>
            <a:off x="4837550" y="2213272"/>
            <a:ext cx="361292" cy="352803"/>
            <a:chOff x="-28463700" y="3914875"/>
            <a:chExt cx="303275" cy="296150"/>
          </a:xfrm>
        </p:grpSpPr>
        <p:sp>
          <p:nvSpPr>
            <p:cNvPr id="6625" name="Google Shape;6625;p85"/>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5"/>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7" name="Google Shape;6627;p85"/>
          <p:cNvGrpSpPr/>
          <p:nvPr/>
        </p:nvGrpSpPr>
        <p:grpSpPr>
          <a:xfrm>
            <a:off x="7072335" y="1369355"/>
            <a:ext cx="351880" cy="227092"/>
            <a:chOff x="-26573400" y="3224125"/>
            <a:chExt cx="295375" cy="190625"/>
          </a:xfrm>
        </p:grpSpPr>
        <p:sp>
          <p:nvSpPr>
            <p:cNvPr id="6628" name="Google Shape;6628;p85"/>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5"/>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85"/>
          <p:cNvGrpSpPr/>
          <p:nvPr/>
        </p:nvGrpSpPr>
        <p:grpSpPr>
          <a:xfrm>
            <a:off x="7072335" y="1763690"/>
            <a:ext cx="351880" cy="351910"/>
            <a:chOff x="-26573400" y="3546250"/>
            <a:chExt cx="295375" cy="295400"/>
          </a:xfrm>
        </p:grpSpPr>
        <p:sp>
          <p:nvSpPr>
            <p:cNvPr id="6631" name="Google Shape;6631;p8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85"/>
          <p:cNvGrpSpPr/>
          <p:nvPr/>
        </p:nvGrpSpPr>
        <p:grpSpPr>
          <a:xfrm>
            <a:off x="7060615" y="2213599"/>
            <a:ext cx="375319" cy="352148"/>
            <a:chOff x="-26583625" y="3917025"/>
            <a:chExt cx="315050" cy="295600"/>
          </a:xfrm>
        </p:grpSpPr>
        <p:sp>
          <p:nvSpPr>
            <p:cNvPr id="6637" name="Google Shape;6637;p85"/>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5"/>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5"/>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5"/>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1" name="Google Shape;6641;p85"/>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2" name="Google Shape;6642;p85"/>
          <p:cNvGrpSpPr/>
          <p:nvPr/>
        </p:nvGrpSpPr>
        <p:grpSpPr>
          <a:xfrm>
            <a:off x="5759130" y="3172629"/>
            <a:ext cx="289039" cy="352833"/>
            <a:chOff x="-24694925" y="3518700"/>
            <a:chExt cx="242625" cy="296175"/>
          </a:xfrm>
        </p:grpSpPr>
        <p:sp>
          <p:nvSpPr>
            <p:cNvPr id="6643" name="Google Shape;6643;p85"/>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5"/>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5"/>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5"/>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85"/>
          <p:cNvGrpSpPr/>
          <p:nvPr/>
        </p:nvGrpSpPr>
        <p:grpSpPr>
          <a:xfrm>
            <a:off x="5758668" y="3622657"/>
            <a:ext cx="289962" cy="352833"/>
            <a:chOff x="-24709100" y="3888875"/>
            <a:chExt cx="243400" cy="296175"/>
          </a:xfrm>
        </p:grpSpPr>
        <p:sp>
          <p:nvSpPr>
            <p:cNvPr id="6648" name="Google Shape;6648;p85"/>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5"/>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5"/>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85"/>
          <p:cNvGrpSpPr/>
          <p:nvPr/>
        </p:nvGrpSpPr>
        <p:grpSpPr>
          <a:xfrm>
            <a:off x="7958668" y="2695320"/>
            <a:ext cx="356556" cy="349557"/>
            <a:chOff x="-22863675" y="3131775"/>
            <a:chExt cx="299300" cy="293425"/>
          </a:xfrm>
        </p:grpSpPr>
        <p:sp>
          <p:nvSpPr>
            <p:cNvPr id="6652" name="Google Shape;6652;p85"/>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5"/>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5"/>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85"/>
          <p:cNvGrpSpPr/>
          <p:nvPr/>
        </p:nvGrpSpPr>
        <p:grpSpPr>
          <a:xfrm>
            <a:off x="5301532" y="1306499"/>
            <a:ext cx="310602" cy="352803"/>
            <a:chOff x="-28069875" y="3175300"/>
            <a:chExt cx="260725" cy="296150"/>
          </a:xfrm>
        </p:grpSpPr>
        <p:sp>
          <p:nvSpPr>
            <p:cNvPr id="6656" name="Google Shape;6656;p85"/>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5"/>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5"/>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5"/>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5"/>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5"/>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5"/>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5"/>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5"/>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5" name="Google Shape;6665;p85"/>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6" name="Google Shape;6666;p85"/>
          <p:cNvGrpSpPr/>
          <p:nvPr/>
        </p:nvGrpSpPr>
        <p:grpSpPr>
          <a:xfrm>
            <a:off x="5342810" y="2213733"/>
            <a:ext cx="228045" cy="351880"/>
            <a:chOff x="-28032075" y="3916450"/>
            <a:chExt cx="191425" cy="295375"/>
          </a:xfrm>
        </p:grpSpPr>
        <p:sp>
          <p:nvSpPr>
            <p:cNvPr id="6667" name="Google Shape;6667;p85"/>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5"/>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5"/>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85"/>
          <p:cNvGrpSpPr/>
          <p:nvPr/>
        </p:nvGrpSpPr>
        <p:grpSpPr>
          <a:xfrm>
            <a:off x="7508157" y="1306484"/>
            <a:ext cx="352833" cy="352833"/>
            <a:chOff x="-26201650" y="3176075"/>
            <a:chExt cx="296175" cy="296175"/>
          </a:xfrm>
        </p:grpSpPr>
        <p:sp>
          <p:nvSpPr>
            <p:cNvPr id="6671" name="Google Shape;6671;p85"/>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5"/>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85"/>
          <p:cNvGrpSpPr/>
          <p:nvPr/>
        </p:nvGrpSpPr>
        <p:grpSpPr>
          <a:xfrm>
            <a:off x="7507680" y="1763705"/>
            <a:ext cx="353786" cy="351880"/>
            <a:chOff x="-26204800" y="3547050"/>
            <a:chExt cx="296975" cy="295375"/>
          </a:xfrm>
        </p:grpSpPr>
        <p:sp>
          <p:nvSpPr>
            <p:cNvPr id="6674" name="Google Shape;6674;p85"/>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5"/>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6" name="Google Shape;6676;p85"/>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7" name="Google Shape;6677;p85"/>
          <p:cNvGrpSpPr/>
          <p:nvPr/>
        </p:nvGrpSpPr>
        <p:grpSpPr>
          <a:xfrm>
            <a:off x="6178935" y="2693683"/>
            <a:ext cx="345328" cy="352833"/>
            <a:chOff x="-24353875" y="3147725"/>
            <a:chExt cx="289875" cy="296175"/>
          </a:xfrm>
        </p:grpSpPr>
        <p:sp>
          <p:nvSpPr>
            <p:cNvPr id="6678" name="Google Shape;6678;p85"/>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5"/>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85"/>
          <p:cNvGrpSpPr/>
          <p:nvPr/>
        </p:nvGrpSpPr>
        <p:grpSpPr>
          <a:xfrm>
            <a:off x="6186917" y="3173090"/>
            <a:ext cx="329365" cy="351910"/>
            <a:chOff x="-24344425" y="3519475"/>
            <a:chExt cx="276475" cy="295400"/>
          </a:xfrm>
        </p:grpSpPr>
        <p:sp>
          <p:nvSpPr>
            <p:cNvPr id="6681" name="Google Shape;6681;p85"/>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5"/>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85"/>
          <p:cNvGrpSpPr/>
          <p:nvPr/>
        </p:nvGrpSpPr>
        <p:grpSpPr>
          <a:xfrm>
            <a:off x="6176597" y="3625010"/>
            <a:ext cx="350004" cy="348128"/>
            <a:chOff x="-24353075" y="3891250"/>
            <a:chExt cx="293800" cy="292225"/>
          </a:xfrm>
        </p:grpSpPr>
        <p:sp>
          <p:nvSpPr>
            <p:cNvPr id="6684" name="Google Shape;6684;p85"/>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5"/>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85"/>
          <p:cNvGrpSpPr/>
          <p:nvPr/>
        </p:nvGrpSpPr>
        <p:grpSpPr>
          <a:xfrm>
            <a:off x="7960068" y="3173313"/>
            <a:ext cx="353757" cy="351463"/>
            <a:chOff x="-22845575" y="3504075"/>
            <a:chExt cx="296950" cy="295025"/>
          </a:xfrm>
        </p:grpSpPr>
        <p:sp>
          <p:nvSpPr>
            <p:cNvPr id="6687" name="Google Shape;6687;p85"/>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5"/>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85"/>
          <p:cNvGrpSpPr/>
          <p:nvPr/>
        </p:nvGrpSpPr>
        <p:grpSpPr>
          <a:xfrm>
            <a:off x="5753249" y="1306961"/>
            <a:ext cx="299344" cy="351880"/>
            <a:chOff x="-27691025" y="3175300"/>
            <a:chExt cx="251275" cy="295375"/>
          </a:xfrm>
        </p:grpSpPr>
        <p:sp>
          <p:nvSpPr>
            <p:cNvPr id="6690" name="Google Shape;6690;p85"/>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5"/>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5"/>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5"/>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85"/>
          <p:cNvGrpSpPr/>
          <p:nvPr/>
        </p:nvGrpSpPr>
        <p:grpSpPr>
          <a:xfrm>
            <a:off x="5725566" y="1825637"/>
            <a:ext cx="354710" cy="228015"/>
            <a:chOff x="-27721750" y="3598250"/>
            <a:chExt cx="297750" cy="191400"/>
          </a:xfrm>
        </p:grpSpPr>
        <p:sp>
          <p:nvSpPr>
            <p:cNvPr id="6695" name="Google Shape;6695;p85"/>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5"/>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85"/>
          <p:cNvGrpSpPr/>
          <p:nvPr/>
        </p:nvGrpSpPr>
        <p:grpSpPr>
          <a:xfrm>
            <a:off x="5726966" y="2219183"/>
            <a:ext cx="351910" cy="340980"/>
            <a:chOff x="-27719400" y="3925600"/>
            <a:chExt cx="295400" cy="286225"/>
          </a:xfrm>
        </p:grpSpPr>
        <p:sp>
          <p:nvSpPr>
            <p:cNvPr id="6698" name="Google Shape;6698;p85"/>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5"/>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85"/>
          <p:cNvGrpSpPr/>
          <p:nvPr/>
        </p:nvGrpSpPr>
        <p:grpSpPr>
          <a:xfrm>
            <a:off x="7948238" y="1306023"/>
            <a:ext cx="353757" cy="353757"/>
            <a:chOff x="-25834600" y="3176875"/>
            <a:chExt cx="296950" cy="296950"/>
          </a:xfrm>
        </p:grpSpPr>
        <p:sp>
          <p:nvSpPr>
            <p:cNvPr id="6701" name="Google Shape;6701;p85"/>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5"/>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5"/>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5"/>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5"/>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85"/>
          <p:cNvGrpSpPr/>
          <p:nvPr/>
        </p:nvGrpSpPr>
        <p:grpSpPr>
          <a:xfrm>
            <a:off x="7948238" y="1774024"/>
            <a:ext cx="353757" cy="331241"/>
            <a:chOff x="-25834600" y="3564375"/>
            <a:chExt cx="296950" cy="278050"/>
          </a:xfrm>
        </p:grpSpPr>
        <p:sp>
          <p:nvSpPr>
            <p:cNvPr id="6707" name="Google Shape;6707;p85"/>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5"/>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5"/>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5"/>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5"/>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5"/>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5"/>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5"/>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85"/>
          <p:cNvGrpSpPr/>
          <p:nvPr/>
        </p:nvGrpSpPr>
        <p:grpSpPr>
          <a:xfrm>
            <a:off x="7946362" y="2213376"/>
            <a:ext cx="357509" cy="352595"/>
            <a:chOff x="-25834600" y="3915850"/>
            <a:chExt cx="300100" cy="295975"/>
          </a:xfrm>
        </p:grpSpPr>
        <p:sp>
          <p:nvSpPr>
            <p:cNvPr id="6716" name="Google Shape;6716;p85"/>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5"/>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5"/>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85"/>
          <p:cNvGrpSpPr/>
          <p:nvPr/>
        </p:nvGrpSpPr>
        <p:grpSpPr>
          <a:xfrm>
            <a:off x="6681790" y="2694606"/>
            <a:ext cx="228968" cy="350987"/>
            <a:chOff x="-23930925" y="3149300"/>
            <a:chExt cx="192200" cy="294625"/>
          </a:xfrm>
        </p:grpSpPr>
        <p:sp>
          <p:nvSpPr>
            <p:cNvPr id="6720" name="Google Shape;6720;p85"/>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5"/>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5"/>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5"/>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85"/>
          <p:cNvGrpSpPr/>
          <p:nvPr/>
        </p:nvGrpSpPr>
        <p:grpSpPr>
          <a:xfrm>
            <a:off x="6638620" y="3173090"/>
            <a:ext cx="315307" cy="351910"/>
            <a:chOff x="-23962425" y="3519475"/>
            <a:chExt cx="264675" cy="295400"/>
          </a:xfrm>
        </p:grpSpPr>
        <p:sp>
          <p:nvSpPr>
            <p:cNvPr id="6725" name="Google Shape;6725;p85"/>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5"/>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7" name="Google Shape;6727;p85"/>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8" name="Google Shape;6728;p85"/>
          <p:cNvGrpSpPr/>
          <p:nvPr/>
        </p:nvGrpSpPr>
        <p:grpSpPr>
          <a:xfrm>
            <a:off x="8017295" y="3623134"/>
            <a:ext cx="239302" cy="351880"/>
            <a:chOff x="-22788075" y="3904625"/>
            <a:chExt cx="200875" cy="295375"/>
          </a:xfrm>
        </p:grpSpPr>
        <p:sp>
          <p:nvSpPr>
            <p:cNvPr id="6729" name="Google Shape;6729;p85"/>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5"/>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5"/>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5"/>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3" name="Google Shape;6733;p85"/>
          <p:cNvGrpSpPr/>
          <p:nvPr/>
        </p:nvGrpSpPr>
        <p:grpSpPr>
          <a:xfrm>
            <a:off x="6172593" y="1306499"/>
            <a:ext cx="354710" cy="352803"/>
            <a:chOff x="-27351575" y="3175300"/>
            <a:chExt cx="297750" cy="296150"/>
          </a:xfrm>
        </p:grpSpPr>
        <p:sp>
          <p:nvSpPr>
            <p:cNvPr id="6734" name="Google Shape;6734;p85"/>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5"/>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5"/>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5"/>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85"/>
          <p:cNvGrpSpPr/>
          <p:nvPr/>
        </p:nvGrpSpPr>
        <p:grpSpPr>
          <a:xfrm>
            <a:off x="6215302" y="1763109"/>
            <a:ext cx="269293" cy="353072"/>
            <a:chOff x="-27313750" y="3545275"/>
            <a:chExt cx="226050" cy="296375"/>
          </a:xfrm>
        </p:grpSpPr>
        <p:sp>
          <p:nvSpPr>
            <p:cNvPr id="6739" name="Google Shape;6739;p85"/>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5"/>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5"/>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85"/>
          <p:cNvGrpSpPr/>
          <p:nvPr/>
        </p:nvGrpSpPr>
        <p:grpSpPr>
          <a:xfrm>
            <a:off x="6172593" y="2211380"/>
            <a:ext cx="354710" cy="356586"/>
            <a:chOff x="-27351575" y="3915650"/>
            <a:chExt cx="297750" cy="299325"/>
          </a:xfrm>
        </p:grpSpPr>
        <p:sp>
          <p:nvSpPr>
            <p:cNvPr id="6743" name="Google Shape;6743;p85"/>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5"/>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85"/>
          <p:cNvGrpSpPr/>
          <p:nvPr/>
        </p:nvGrpSpPr>
        <p:grpSpPr>
          <a:xfrm>
            <a:off x="4860084" y="2693579"/>
            <a:ext cx="319060" cy="353042"/>
            <a:chOff x="-25445525" y="3175900"/>
            <a:chExt cx="267825" cy="296350"/>
          </a:xfrm>
        </p:grpSpPr>
        <p:sp>
          <p:nvSpPr>
            <p:cNvPr id="6746" name="Google Shape;6746;p85"/>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5"/>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5"/>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85"/>
          <p:cNvGrpSpPr/>
          <p:nvPr/>
        </p:nvGrpSpPr>
        <p:grpSpPr>
          <a:xfrm>
            <a:off x="4841797" y="3183902"/>
            <a:ext cx="355633" cy="330288"/>
            <a:chOff x="-25465200" y="3565175"/>
            <a:chExt cx="298525" cy="277250"/>
          </a:xfrm>
        </p:grpSpPr>
        <p:sp>
          <p:nvSpPr>
            <p:cNvPr id="6750" name="Google Shape;6750;p85"/>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5"/>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2" name="Google Shape;6752;p85"/>
          <p:cNvGrpSpPr/>
          <p:nvPr/>
        </p:nvGrpSpPr>
        <p:grpSpPr>
          <a:xfrm>
            <a:off x="4841336" y="3623432"/>
            <a:ext cx="356556" cy="351285"/>
            <a:chOff x="-25465200" y="3916150"/>
            <a:chExt cx="299300" cy="294875"/>
          </a:xfrm>
        </p:grpSpPr>
        <p:sp>
          <p:nvSpPr>
            <p:cNvPr id="6753" name="Google Shape;6753;p85"/>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5"/>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85"/>
          <p:cNvGrpSpPr/>
          <p:nvPr/>
        </p:nvGrpSpPr>
        <p:grpSpPr>
          <a:xfrm>
            <a:off x="7068775" y="2693698"/>
            <a:ext cx="351880" cy="352803"/>
            <a:chOff x="-23615075" y="3148525"/>
            <a:chExt cx="295375" cy="296150"/>
          </a:xfrm>
        </p:grpSpPr>
        <p:sp>
          <p:nvSpPr>
            <p:cNvPr id="6756" name="Google Shape;6756;p85"/>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5"/>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5"/>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5"/>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0" name="Google Shape;6760;p85"/>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1" name="Google Shape;6761;p85"/>
          <p:cNvGrpSpPr/>
          <p:nvPr/>
        </p:nvGrpSpPr>
        <p:grpSpPr>
          <a:xfrm>
            <a:off x="7068299" y="3632977"/>
            <a:ext cx="352833" cy="332194"/>
            <a:chOff x="-23615075" y="3906200"/>
            <a:chExt cx="296175" cy="278850"/>
          </a:xfrm>
        </p:grpSpPr>
        <p:sp>
          <p:nvSpPr>
            <p:cNvPr id="6762" name="Google Shape;6762;p85"/>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5"/>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5"/>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5" name="Google Shape;6765;p85"/>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6" name="Google Shape;6766;p85"/>
          <p:cNvGrpSpPr/>
          <p:nvPr/>
        </p:nvGrpSpPr>
        <p:grpSpPr>
          <a:xfrm>
            <a:off x="6617268" y="1306618"/>
            <a:ext cx="353757" cy="352565"/>
            <a:chOff x="-26980600" y="3175500"/>
            <a:chExt cx="296950" cy="295950"/>
          </a:xfrm>
        </p:grpSpPr>
        <p:sp>
          <p:nvSpPr>
            <p:cNvPr id="6767" name="Google Shape;6767;p85"/>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5"/>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5"/>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0" name="Google Shape;6770;p85"/>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1" name="Google Shape;6771;p85"/>
          <p:cNvGrpSpPr/>
          <p:nvPr/>
        </p:nvGrpSpPr>
        <p:grpSpPr>
          <a:xfrm>
            <a:off x="6617744" y="2245154"/>
            <a:ext cx="352803" cy="289039"/>
            <a:chOff x="-26981375" y="3951875"/>
            <a:chExt cx="296150" cy="242625"/>
          </a:xfrm>
        </p:grpSpPr>
        <p:sp>
          <p:nvSpPr>
            <p:cNvPr id="6772" name="Google Shape;6772;p85"/>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5"/>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5"/>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85"/>
          <p:cNvGrpSpPr/>
          <p:nvPr/>
        </p:nvGrpSpPr>
        <p:grpSpPr>
          <a:xfrm>
            <a:off x="5282787" y="2692745"/>
            <a:ext cx="351910" cy="354710"/>
            <a:chOff x="-25094250" y="3176075"/>
            <a:chExt cx="295400" cy="297750"/>
          </a:xfrm>
        </p:grpSpPr>
        <p:sp>
          <p:nvSpPr>
            <p:cNvPr id="6776" name="Google Shape;6776;p85"/>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5"/>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5"/>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85"/>
          <p:cNvGrpSpPr/>
          <p:nvPr/>
        </p:nvGrpSpPr>
        <p:grpSpPr>
          <a:xfrm>
            <a:off x="5282787" y="3173106"/>
            <a:ext cx="351910" cy="351880"/>
            <a:chOff x="-25094250" y="3547050"/>
            <a:chExt cx="295400" cy="295375"/>
          </a:xfrm>
        </p:grpSpPr>
        <p:sp>
          <p:nvSpPr>
            <p:cNvPr id="6780" name="Google Shape;6780;p85"/>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5"/>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5"/>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5"/>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5"/>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5" name="Google Shape;6785;p85"/>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6" name="Google Shape;6786;p85"/>
          <p:cNvGrpSpPr/>
          <p:nvPr/>
        </p:nvGrpSpPr>
        <p:grpSpPr>
          <a:xfrm>
            <a:off x="7514864" y="2693698"/>
            <a:ext cx="352803" cy="352803"/>
            <a:chOff x="-23245675" y="3148525"/>
            <a:chExt cx="296150" cy="296150"/>
          </a:xfrm>
        </p:grpSpPr>
        <p:sp>
          <p:nvSpPr>
            <p:cNvPr id="6787" name="Google Shape;6787;p8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0" name="Google Shape;6790;p85"/>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1" name="Google Shape;6791;p85"/>
          <p:cNvGrpSpPr/>
          <p:nvPr/>
        </p:nvGrpSpPr>
        <p:grpSpPr>
          <a:xfrm>
            <a:off x="7515325" y="3622672"/>
            <a:ext cx="351880" cy="352803"/>
            <a:chOff x="-23244900" y="3888100"/>
            <a:chExt cx="295375" cy="296150"/>
          </a:xfrm>
        </p:grpSpPr>
        <p:sp>
          <p:nvSpPr>
            <p:cNvPr id="6792" name="Google Shape;6792;p85"/>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5"/>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5"/>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5"/>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5"/>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5"/>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5"/>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5"/>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5"/>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5"/>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5"/>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3" name="Google Shape;6803;p85"/>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5"/>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805" name="Google Shape;6805;p85"/>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grpSp>
        <p:nvGrpSpPr>
          <p:cNvPr id="1224" name="Google Shape;1224;p41"/>
          <p:cNvGrpSpPr/>
          <p:nvPr/>
        </p:nvGrpSpPr>
        <p:grpSpPr>
          <a:xfrm>
            <a:off x="4524853" y="710894"/>
            <a:ext cx="4072643" cy="4084450"/>
            <a:chOff x="4524853" y="710894"/>
            <a:chExt cx="4072643" cy="4084450"/>
          </a:xfrm>
        </p:grpSpPr>
        <p:sp>
          <p:nvSpPr>
            <p:cNvPr id="1225" name="Google Shape;1225;p41"/>
            <p:cNvSpPr/>
            <p:nvPr/>
          </p:nvSpPr>
          <p:spPr>
            <a:xfrm rot="9715671">
              <a:off x="5346519" y="1037683"/>
              <a:ext cx="2652660" cy="3430872"/>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1"/>
            <p:cNvSpPr/>
            <p:nvPr/>
          </p:nvSpPr>
          <p:spPr>
            <a:xfrm rot="-6455799">
              <a:off x="5234705" y="908989"/>
              <a:ext cx="2652940" cy="3431172"/>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7" name="Google Shape;1227;p41"/>
          <p:cNvSpPr txBox="1"/>
          <p:nvPr>
            <p:ph type="title"/>
          </p:nvPr>
        </p:nvSpPr>
        <p:spPr>
          <a:xfrm>
            <a:off x="713100" y="2109914"/>
            <a:ext cx="3937200" cy="93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Expectations</a:t>
            </a:r>
            <a:endParaRPr/>
          </a:p>
        </p:txBody>
      </p:sp>
      <p:sp>
        <p:nvSpPr>
          <p:cNvPr id="1228" name="Google Shape;1228;p41"/>
          <p:cNvSpPr txBox="1"/>
          <p:nvPr>
            <p:ph idx="2" type="title"/>
          </p:nvPr>
        </p:nvSpPr>
        <p:spPr>
          <a:xfrm>
            <a:off x="713100" y="1300091"/>
            <a:ext cx="1061400" cy="93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229" name="Google Shape;1229;p41"/>
          <p:cNvSpPr txBox="1"/>
          <p:nvPr>
            <p:ph idx="1" type="subTitle"/>
          </p:nvPr>
        </p:nvSpPr>
        <p:spPr>
          <a:xfrm>
            <a:off x="713100" y="3204002"/>
            <a:ext cx="3937200" cy="42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pic>
        <p:nvPicPr>
          <p:cNvPr id="1230" name="Google Shape;1230;p41"/>
          <p:cNvPicPr preferRelativeResize="0"/>
          <p:nvPr>
            <p:ph idx="3" type="pic"/>
          </p:nvPr>
        </p:nvPicPr>
        <p:blipFill rotWithShape="1">
          <a:blip r:embed="rId3">
            <a:alphaModFix/>
          </a:blip>
          <a:srcRect b="8922" l="8152" r="37094" t="8914"/>
          <a:stretch/>
        </p:blipFill>
        <p:spPr>
          <a:xfrm>
            <a:off x="5048000" y="1239950"/>
            <a:ext cx="3026400" cy="3026400"/>
          </a:xfrm>
          <a:prstGeom prst="ellipse">
            <a:avLst/>
          </a:prstGeom>
        </p:spPr>
      </p:pic>
      <p:grpSp>
        <p:nvGrpSpPr>
          <p:cNvPr id="1231" name="Google Shape;1231;p41"/>
          <p:cNvGrpSpPr/>
          <p:nvPr/>
        </p:nvGrpSpPr>
        <p:grpSpPr>
          <a:xfrm>
            <a:off x="4199725" y="599675"/>
            <a:ext cx="850250" cy="647550"/>
            <a:chOff x="4281500" y="1208725"/>
            <a:chExt cx="850250" cy="647550"/>
          </a:xfrm>
        </p:grpSpPr>
        <p:sp>
          <p:nvSpPr>
            <p:cNvPr id="1232" name="Google Shape;1232;p41"/>
            <p:cNvSpPr/>
            <p:nvPr/>
          </p:nvSpPr>
          <p:spPr>
            <a:xfrm>
              <a:off x="4467025" y="1355775"/>
              <a:ext cx="48275" cy="100675"/>
            </a:xfrm>
            <a:custGeom>
              <a:rect b="b" l="l" r="r" t="t"/>
              <a:pathLst>
                <a:path extrusionOk="0" h="4027" w="1931">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1"/>
            <p:cNvSpPr/>
            <p:nvPr/>
          </p:nvSpPr>
          <p:spPr>
            <a:xfrm>
              <a:off x="4594600" y="1208725"/>
              <a:ext cx="48250" cy="127600"/>
            </a:xfrm>
            <a:custGeom>
              <a:rect b="b" l="l" r="r" t="t"/>
              <a:pathLst>
                <a:path extrusionOk="0" h="5104" w="193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1"/>
            <p:cNvSpPr/>
            <p:nvPr/>
          </p:nvSpPr>
          <p:spPr>
            <a:xfrm>
              <a:off x="4640975" y="1436950"/>
              <a:ext cx="50125" cy="104575"/>
            </a:xfrm>
            <a:custGeom>
              <a:rect b="b" l="l" r="r" t="t"/>
              <a:pathLst>
                <a:path extrusionOk="0" h="4183" w="2005">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1"/>
            <p:cNvSpPr/>
            <p:nvPr/>
          </p:nvSpPr>
          <p:spPr>
            <a:xfrm>
              <a:off x="4818625" y="1264625"/>
              <a:ext cx="56150" cy="162600"/>
            </a:xfrm>
            <a:custGeom>
              <a:rect b="b" l="l" r="r" t="t"/>
              <a:pathLst>
                <a:path extrusionOk="0" h="6504" w="2246">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1"/>
            <p:cNvSpPr/>
            <p:nvPr/>
          </p:nvSpPr>
          <p:spPr>
            <a:xfrm>
              <a:off x="4281500" y="1581425"/>
              <a:ext cx="51975" cy="91425"/>
            </a:xfrm>
            <a:custGeom>
              <a:rect b="b" l="l" r="r" t="t"/>
              <a:pathLst>
                <a:path extrusionOk="0" h="3657" w="2079">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1"/>
            <p:cNvSpPr/>
            <p:nvPr/>
          </p:nvSpPr>
          <p:spPr>
            <a:xfrm>
              <a:off x="4495800" y="1599300"/>
              <a:ext cx="52425" cy="118025"/>
            </a:xfrm>
            <a:custGeom>
              <a:rect b="b" l="l" r="r" t="t"/>
              <a:pathLst>
                <a:path extrusionOk="0" h="4721" w="2097">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1"/>
            <p:cNvSpPr/>
            <p:nvPr/>
          </p:nvSpPr>
          <p:spPr>
            <a:xfrm>
              <a:off x="4865025" y="1657275"/>
              <a:ext cx="52425" cy="137550"/>
            </a:xfrm>
            <a:custGeom>
              <a:rect b="b" l="l" r="r" t="t"/>
              <a:pathLst>
                <a:path extrusionOk="0" h="5502" w="2097">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1"/>
            <p:cNvSpPr/>
            <p:nvPr/>
          </p:nvSpPr>
          <p:spPr>
            <a:xfrm>
              <a:off x="4720300" y="1765350"/>
              <a:ext cx="46400" cy="90925"/>
            </a:xfrm>
            <a:custGeom>
              <a:rect b="b" l="l" r="r" t="t"/>
              <a:pathLst>
                <a:path extrusionOk="0" h="3637" w="1856">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1"/>
            <p:cNvSpPr/>
            <p:nvPr/>
          </p:nvSpPr>
          <p:spPr>
            <a:xfrm>
              <a:off x="5083475" y="1703650"/>
              <a:ext cx="48275" cy="137325"/>
            </a:xfrm>
            <a:custGeom>
              <a:rect b="b" l="l" r="r" t="t"/>
              <a:pathLst>
                <a:path extrusionOk="0" h="5493" w="1931">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41" name="Google Shape;1241;p41"/>
          <p:cNvCxnSpPr/>
          <p:nvPr/>
        </p:nvCxnSpPr>
        <p:spPr>
          <a:xfrm>
            <a:off x="751650" y="3103650"/>
            <a:ext cx="36519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09" name="Shape 6809"/>
        <p:cNvGrpSpPr/>
        <p:nvPr/>
      </p:nvGrpSpPr>
      <p:grpSpPr>
        <a:xfrm>
          <a:off x="0" y="0"/>
          <a:ext cx="0" cy="0"/>
          <a:chOff x="0" y="0"/>
          <a:chExt cx="0" cy="0"/>
        </a:xfrm>
      </p:grpSpPr>
      <p:sp>
        <p:nvSpPr>
          <p:cNvPr id="6810" name="Google Shape;6810;p86"/>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1" name="Google Shape;6811;p86"/>
          <p:cNvGrpSpPr/>
          <p:nvPr/>
        </p:nvGrpSpPr>
        <p:grpSpPr>
          <a:xfrm>
            <a:off x="832654" y="1819647"/>
            <a:ext cx="367261" cy="367261"/>
            <a:chOff x="-65145700" y="3727425"/>
            <a:chExt cx="317425" cy="317425"/>
          </a:xfrm>
        </p:grpSpPr>
        <p:sp>
          <p:nvSpPr>
            <p:cNvPr id="6812" name="Google Shape;6812;p86"/>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6"/>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86"/>
          <p:cNvGrpSpPr/>
          <p:nvPr/>
        </p:nvGrpSpPr>
        <p:grpSpPr>
          <a:xfrm>
            <a:off x="835851" y="2248561"/>
            <a:ext cx="360868" cy="367261"/>
            <a:chOff x="-65144125" y="4094450"/>
            <a:chExt cx="311900" cy="317425"/>
          </a:xfrm>
        </p:grpSpPr>
        <p:sp>
          <p:nvSpPr>
            <p:cNvPr id="6815" name="Google Shape;6815;p8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8" name="Google Shape;6818;p86"/>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9" name="Google Shape;6819;p86"/>
          <p:cNvGrpSpPr/>
          <p:nvPr/>
        </p:nvGrpSpPr>
        <p:grpSpPr>
          <a:xfrm>
            <a:off x="3039420" y="1819256"/>
            <a:ext cx="370645" cy="368042"/>
            <a:chOff x="-63250675" y="3744075"/>
            <a:chExt cx="320350" cy="318100"/>
          </a:xfrm>
        </p:grpSpPr>
        <p:sp>
          <p:nvSpPr>
            <p:cNvPr id="6820" name="Google Shape;6820;p86"/>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6"/>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6"/>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86"/>
          <p:cNvGrpSpPr/>
          <p:nvPr/>
        </p:nvGrpSpPr>
        <p:grpSpPr>
          <a:xfrm>
            <a:off x="3041112" y="2248561"/>
            <a:ext cx="367261" cy="367261"/>
            <a:chOff x="-63250675" y="4110200"/>
            <a:chExt cx="317425" cy="317425"/>
          </a:xfrm>
        </p:grpSpPr>
        <p:sp>
          <p:nvSpPr>
            <p:cNvPr id="6824" name="Google Shape;6824;p86"/>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6"/>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6"/>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6"/>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6"/>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6"/>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6"/>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6"/>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6"/>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86"/>
          <p:cNvGrpSpPr/>
          <p:nvPr/>
        </p:nvGrpSpPr>
        <p:grpSpPr>
          <a:xfrm>
            <a:off x="1720159" y="2745656"/>
            <a:ext cx="359075" cy="358844"/>
            <a:chOff x="-61351725" y="3372400"/>
            <a:chExt cx="310350" cy="310150"/>
          </a:xfrm>
        </p:grpSpPr>
        <p:sp>
          <p:nvSpPr>
            <p:cNvPr id="6834" name="Google Shape;6834;p86"/>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6"/>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6"/>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86"/>
          <p:cNvGrpSpPr/>
          <p:nvPr/>
        </p:nvGrpSpPr>
        <p:grpSpPr>
          <a:xfrm>
            <a:off x="1716514" y="3208713"/>
            <a:ext cx="366364" cy="333534"/>
            <a:chOff x="-61354875" y="3751050"/>
            <a:chExt cx="316650" cy="288275"/>
          </a:xfrm>
        </p:grpSpPr>
        <p:sp>
          <p:nvSpPr>
            <p:cNvPr id="6838" name="Google Shape;6838;p86"/>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6"/>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6"/>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86"/>
          <p:cNvGrpSpPr/>
          <p:nvPr/>
        </p:nvGrpSpPr>
        <p:grpSpPr>
          <a:xfrm>
            <a:off x="1716514" y="3650352"/>
            <a:ext cx="366364" cy="367290"/>
            <a:chOff x="-61354875" y="4101525"/>
            <a:chExt cx="316650" cy="317450"/>
          </a:xfrm>
        </p:grpSpPr>
        <p:sp>
          <p:nvSpPr>
            <p:cNvPr id="6842" name="Google Shape;6842;p86"/>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6"/>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86"/>
          <p:cNvGrpSpPr/>
          <p:nvPr/>
        </p:nvGrpSpPr>
        <p:grpSpPr>
          <a:xfrm>
            <a:off x="3932949" y="2742228"/>
            <a:ext cx="368157" cy="365699"/>
            <a:chOff x="-59470075" y="3308975"/>
            <a:chExt cx="318200" cy="316075"/>
          </a:xfrm>
        </p:grpSpPr>
        <p:sp>
          <p:nvSpPr>
            <p:cNvPr id="6845" name="Google Shape;6845;p86"/>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6"/>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6"/>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6"/>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6"/>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6"/>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6"/>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6"/>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6"/>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86"/>
          <p:cNvGrpSpPr/>
          <p:nvPr/>
        </p:nvGrpSpPr>
        <p:grpSpPr>
          <a:xfrm>
            <a:off x="1278379" y="1377933"/>
            <a:ext cx="367261" cy="364686"/>
            <a:chOff x="-64781025" y="3361050"/>
            <a:chExt cx="317425" cy="315200"/>
          </a:xfrm>
        </p:grpSpPr>
        <p:sp>
          <p:nvSpPr>
            <p:cNvPr id="6855" name="Google Shape;6855;p8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9" name="Google Shape;6859;p86"/>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6"/>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6"/>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2" name="Google Shape;6862;p86"/>
          <p:cNvGrpSpPr/>
          <p:nvPr/>
        </p:nvGrpSpPr>
        <p:grpSpPr>
          <a:xfrm>
            <a:off x="3482779" y="1819372"/>
            <a:ext cx="382765" cy="367810"/>
            <a:chOff x="-62890750" y="3747425"/>
            <a:chExt cx="330825" cy="317900"/>
          </a:xfrm>
        </p:grpSpPr>
        <p:sp>
          <p:nvSpPr>
            <p:cNvPr id="6863" name="Google Shape;6863;p86"/>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6"/>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6"/>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6"/>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6"/>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6"/>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6"/>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6"/>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6"/>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6"/>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6"/>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6"/>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6"/>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6"/>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86"/>
          <p:cNvGrpSpPr/>
          <p:nvPr/>
        </p:nvGrpSpPr>
        <p:grpSpPr>
          <a:xfrm>
            <a:off x="3490531" y="2249009"/>
            <a:ext cx="367261" cy="366364"/>
            <a:chOff x="-62884425" y="4111775"/>
            <a:chExt cx="317425" cy="316650"/>
          </a:xfrm>
        </p:grpSpPr>
        <p:sp>
          <p:nvSpPr>
            <p:cNvPr id="6878" name="Google Shape;6878;p86"/>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6"/>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86"/>
          <p:cNvGrpSpPr/>
          <p:nvPr/>
        </p:nvGrpSpPr>
        <p:grpSpPr>
          <a:xfrm>
            <a:off x="2163165" y="2745078"/>
            <a:ext cx="365438" cy="360001"/>
            <a:chOff x="-60991775" y="3376900"/>
            <a:chExt cx="315850" cy="311150"/>
          </a:xfrm>
        </p:grpSpPr>
        <p:sp>
          <p:nvSpPr>
            <p:cNvPr id="6881" name="Google Shape;6881;p86"/>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6"/>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6"/>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86"/>
          <p:cNvGrpSpPr/>
          <p:nvPr/>
        </p:nvGrpSpPr>
        <p:grpSpPr>
          <a:xfrm>
            <a:off x="2162702" y="3195942"/>
            <a:ext cx="366364" cy="359075"/>
            <a:chOff x="-60988625" y="3740800"/>
            <a:chExt cx="316650" cy="310350"/>
          </a:xfrm>
        </p:grpSpPr>
        <p:sp>
          <p:nvSpPr>
            <p:cNvPr id="6885" name="Google Shape;6885;p86"/>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6"/>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6"/>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86"/>
          <p:cNvGrpSpPr/>
          <p:nvPr/>
        </p:nvGrpSpPr>
        <p:grpSpPr>
          <a:xfrm>
            <a:off x="2162702" y="3651393"/>
            <a:ext cx="366364" cy="365207"/>
            <a:chOff x="-60987850" y="4100950"/>
            <a:chExt cx="316650" cy="315650"/>
          </a:xfrm>
        </p:grpSpPr>
        <p:sp>
          <p:nvSpPr>
            <p:cNvPr id="6889" name="Google Shape;6889;p86"/>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6"/>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6"/>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6"/>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6"/>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86"/>
          <p:cNvGrpSpPr/>
          <p:nvPr/>
        </p:nvGrpSpPr>
        <p:grpSpPr>
          <a:xfrm>
            <a:off x="3932486" y="3196853"/>
            <a:ext cx="369083" cy="357253"/>
            <a:chOff x="-59447250" y="3706150"/>
            <a:chExt cx="319000" cy="308775"/>
          </a:xfrm>
        </p:grpSpPr>
        <p:sp>
          <p:nvSpPr>
            <p:cNvPr id="6895" name="Google Shape;6895;p86"/>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6"/>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6"/>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6"/>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86"/>
          <p:cNvGrpSpPr/>
          <p:nvPr/>
        </p:nvGrpSpPr>
        <p:grpSpPr>
          <a:xfrm>
            <a:off x="1721214" y="1378164"/>
            <a:ext cx="368186" cy="364224"/>
            <a:chOff x="-64406125" y="3362225"/>
            <a:chExt cx="318225" cy="314800"/>
          </a:xfrm>
        </p:grpSpPr>
        <p:sp>
          <p:nvSpPr>
            <p:cNvPr id="6900" name="Google Shape;6900;p86"/>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6"/>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2" name="Google Shape;6902;p86"/>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3" name="Google Shape;6903;p86"/>
          <p:cNvGrpSpPr/>
          <p:nvPr/>
        </p:nvGrpSpPr>
        <p:grpSpPr>
          <a:xfrm>
            <a:off x="1721677" y="2249009"/>
            <a:ext cx="367261" cy="366364"/>
            <a:chOff x="-64410850" y="4094450"/>
            <a:chExt cx="317425" cy="316650"/>
          </a:xfrm>
        </p:grpSpPr>
        <p:sp>
          <p:nvSpPr>
            <p:cNvPr id="6904" name="Google Shape;6904;p8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7" name="Google Shape;6907;p86"/>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8" name="Google Shape;6908;p86"/>
          <p:cNvGrpSpPr/>
          <p:nvPr/>
        </p:nvGrpSpPr>
        <p:grpSpPr>
          <a:xfrm>
            <a:off x="3943225" y="1819083"/>
            <a:ext cx="365467" cy="368389"/>
            <a:chOff x="-62516625" y="3743175"/>
            <a:chExt cx="315875" cy="318400"/>
          </a:xfrm>
        </p:grpSpPr>
        <p:sp>
          <p:nvSpPr>
            <p:cNvPr id="6909" name="Google Shape;6909;p86"/>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6"/>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86"/>
          <p:cNvGrpSpPr/>
          <p:nvPr/>
        </p:nvGrpSpPr>
        <p:grpSpPr>
          <a:xfrm>
            <a:off x="3950065" y="2269054"/>
            <a:ext cx="351786" cy="326274"/>
            <a:chOff x="-62511900" y="4129100"/>
            <a:chExt cx="304050" cy="282000"/>
          </a:xfrm>
        </p:grpSpPr>
        <p:sp>
          <p:nvSpPr>
            <p:cNvPr id="6912" name="Google Shape;6912;p8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86"/>
          <p:cNvGrpSpPr/>
          <p:nvPr/>
        </p:nvGrpSpPr>
        <p:grpSpPr>
          <a:xfrm>
            <a:off x="2628187" y="2741448"/>
            <a:ext cx="310770" cy="367261"/>
            <a:chOff x="-60597975" y="3367475"/>
            <a:chExt cx="268600" cy="317425"/>
          </a:xfrm>
        </p:grpSpPr>
        <p:sp>
          <p:nvSpPr>
            <p:cNvPr id="6918" name="Google Shape;6918;p86"/>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6"/>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6"/>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6"/>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6"/>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3" name="Google Shape;6923;p86"/>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4" name="Google Shape;6924;p86"/>
          <p:cNvGrpSpPr/>
          <p:nvPr/>
        </p:nvGrpSpPr>
        <p:grpSpPr>
          <a:xfrm>
            <a:off x="2600390" y="3702764"/>
            <a:ext cx="366364" cy="262465"/>
            <a:chOff x="-60621600" y="4145650"/>
            <a:chExt cx="316650" cy="226850"/>
          </a:xfrm>
        </p:grpSpPr>
        <p:sp>
          <p:nvSpPr>
            <p:cNvPr id="6925" name="Google Shape;6925;p86"/>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6"/>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6"/>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86"/>
          <p:cNvGrpSpPr/>
          <p:nvPr/>
        </p:nvGrpSpPr>
        <p:grpSpPr>
          <a:xfrm>
            <a:off x="3937042" y="3651263"/>
            <a:ext cx="359972" cy="365467"/>
            <a:chOff x="-59400775" y="4084200"/>
            <a:chExt cx="311125" cy="315875"/>
          </a:xfrm>
        </p:grpSpPr>
        <p:sp>
          <p:nvSpPr>
            <p:cNvPr id="6929" name="Google Shape;6929;p86"/>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6"/>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6"/>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6"/>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6"/>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6"/>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5" name="Google Shape;6935;p86"/>
          <p:cNvGrpSpPr/>
          <p:nvPr/>
        </p:nvGrpSpPr>
        <p:grpSpPr>
          <a:xfrm>
            <a:off x="2161136" y="1377094"/>
            <a:ext cx="365438" cy="366364"/>
            <a:chOff x="-64044600" y="3360375"/>
            <a:chExt cx="315850" cy="316650"/>
          </a:xfrm>
        </p:grpSpPr>
        <p:sp>
          <p:nvSpPr>
            <p:cNvPr id="6936" name="Google Shape;6936;p86"/>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6"/>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6"/>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86"/>
          <p:cNvGrpSpPr/>
          <p:nvPr/>
        </p:nvGrpSpPr>
        <p:grpSpPr>
          <a:xfrm>
            <a:off x="2187559" y="1819647"/>
            <a:ext cx="312592" cy="367261"/>
            <a:chOff x="-64022550" y="3727425"/>
            <a:chExt cx="270175" cy="317425"/>
          </a:xfrm>
        </p:grpSpPr>
        <p:sp>
          <p:nvSpPr>
            <p:cNvPr id="6940" name="Google Shape;6940;p86"/>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6"/>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6"/>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3" name="Google Shape;6943;p86"/>
          <p:cNvGrpSpPr/>
          <p:nvPr/>
        </p:nvGrpSpPr>
        <p:grpSpPr>
          <a:xfrm>
            <a:off x="2211697" y="2248547"/>
            <a:ext cx="264317" cy="367290"/>
            <a:chOff x="-64001300" y="4093650"/>
            <a:chExt cx="228450" cy="317450"/>
          </a:xfrm>
        </p:grpSpPr>
        <p:sp>
          <p:nvSpPr>
            <p:cNvPr id="6944" name="Google Shape;6944;p86"/>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6"/>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6"/>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6"/>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86"/>
          <p:cNvGrpSpPr/>
          <p:nvPr/>
        </p:nvGrpSpPr>
        <p:grpSpPr>
          <a:xfrm>
            <a:off x="830701" y="2741838"/>
            <a:ext cx="359972" cy="366480"/>
            <a:chOff x="-62148800" y="3377700"/>
            <a:chExt cx="311125" cy="316750"/>
          </a:xfrm>
        </p:grpSpPr>
        <p:sp>
          <p:nvSpPr>
            <p:cNvPr id="6949" name="Google Shape;6949;p86"/>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6"/>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86"/>
          <p:cNvGrpSpPr/>
          <p:nvPr/>
        </p:nvGrpSpPr>
        <p:grpSpPr>
          <a:xfrm>
            <a:off x="826608" y="3191835"/>
            <a:ext cx="368157" cy="367290"/>
            <a:chOff x="-62154300" y="3743950"/>
            <a:chExt cx="318200" cy="317450"/>
          </a:xfrm>
        </p:grpSpPr>
        <p:sp>
          <p:nvSpPr>
            <p:cNvPr id="6952" name="Google Shape;6952;p86"/>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6"/>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86"/>
          <p:cNvGrpSpPr/>
          <p:nvPr/>
        </p:nvGrpSpPr>
        <p:grpSpPr>
          <a:xfrm>
            <a:off x="826594" y="3650815"/>
            <a:ext cx="368186" cy="366364"/>
            <a:chOff x="-62151950" y="4111775"/>
            <a:chExt cx="318225" cy="316650"/>
          </a:xfrm>
        </p:grpSpPr>
        <p:sp>
          <p:nvSpPr>
            <p:cNvPr id="6955" name="Google Shape;6955;p8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86"/>
          <p:cNvGrpSpPr/>
          <p:nvPr/>
        </p:nvGrpSpPr>
        <p:grpSpPr>
          <a:xfrm>
            <a:off x="3045218" y="2741361"/>
            <a:ext cx="368157" cy="367434"/>
            <a:chOff x="-60254550" y="3367325"/>
            <a:chExt cx="318200" cy="317575"/>
          </a:xfrm>
        </p:grpSpPr>
        <p:sp>
          <p:nvSpPr>
            <p:cNvPr id="6960" name="Google Shape;6960;p86"/>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6"/>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6"/>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6"/>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86"/>
          <p:cNvGrpSpPr/>
          <p:nvPr/>
        </p:nvGrpSpPr>
        <p:grpSpPr>
          <a:xfrm>
            <a:off x="3046115" y="3192355"/>
            <a:ext cx="366364" cy="366248"/>
            <a:chOff x="-60255350" y="3733825"/>
            <a:chExt cx="316650" cy="316550"/>
          </a:xfrm>
        </p:grpSpPr>
        <p:sp>
          <p:nvSpPr>
            <p:cNvPr id="6965" name="Google Shape;6965;p8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86"/>
          <p:cNvGrpSpPr/>
          <p:nvPr/>
        </p:nvGrpSpPr>
        <p:grpSpPr>
          <a:xfrm>
            <a:off x="3073912" y="3651263"/>
            <a:ext cx="310770" cy="365467"/>
            <a:chOff x="-60232500" y="4101525"/>
            <a:chExt cx="268600" cy="315875"/>
          </a:xfrm>
        </p:grpSpPr>
        <p:sp>
          <p:nvSpPr>
            <p:cNvPr id="6973" name="Google Shape;6973;p86"/>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6"/>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5" name="Google Shape;6975;p86"/>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6" name="Google Shape;6976;p86"/>
          <p:cNvGrpSpPr/>
          <p:nvPr/>
        </p:nvGrpSpPr>
        <p:grpSpPr>
          <a:xfrm>
            <a:off x="2606912" y="1377094"/>
            <a:ext cx="368186" cy="366364"/>
            <a:chOff x="-63679950" y="3360375"/>
            <a:chExt cx="318225" cy="316650"/>
          </a:xfrm>
        </p:grpSpPr>
        <p:sp>
          <p:nvSpPr>
            <p:cNvPr id="6977" name="Google Shape;6977;p86"/>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6"/>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6"/>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6"/>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1" name="Google Shape;6981;p86"/>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2" name="Google Shape;6982;p86"/>
          <p:cNvGrpSpPr/>
          <p:nvPr/>
        </p:nvGrpSpPr>
        <p:grpSpPr>
          <a:xfrm>
            <a:off x="2605539" y="2248431"/>
            <a:ext cx="370934" cy="367521"/>
            <a:chOff x="-63679950" y="4093450"/>
            <a:chExt cx="320600" cy="317650"/>
          </a:xfrm>
        </p:grpSpPr>
        <p:sp>
          <p:nvSpPr>
            <p:cNvPr id="6983" name="Google Shape;6983;p86"/>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6"/>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6"/>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86"/>
          <p:cNvGrpSpPr/>
          <p:nvPr/>
        </p:nvGrpSpPr>
        <p:grpSpPr>
          <a:xfrm>
            <a:off x="1265656" y="2741433"/>
            <a:ext cx="366364" cy="367290"/>
            <a:chOff x="-61784125" y="3377700"/>
            <a:chExt cx="316650" cy="317450"/>
          </a:xfrm>
        </p:grpSpPr>
        <p:sp>
          <p:nvSpPr>
            <p:cNvPr id="6987" name="Google Shape;6987;p86"/>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6"/>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6"/>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6"/>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6"/>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6"/>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6"/>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86"/>
          <p:cNvGrpSpPr/>
          <p:nvPr/>
        </p:nvGrpSpPr>
        <p:grpSpPr>
          <a:xfrm>
            <a:off x="1265656" y="3191835"/>
            <a:ext cx="366364" cy="367290"/>
            <a:chOff x="-61783350" y="3743950"/>
            <a:chExt cx="316650" cy="317450"/>
          </a:xfrm>
        </p:grpSpPr>
        <p:sp>
          <p:nvSpPr>
            <p:cNvPr id="6995" name="Google Shape;6995;p8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7" name="Google Shape;6997;p86"/>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6"/>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6"/>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0" name="Google Shape;7000;p86"/>
          <p:cNvGrpSpPr/>
          <p:nvPr/>
        </p:nvGrpSpPr>
        <p:grpSpPr>
          <a:xfrm>
            <a:off x="3487080" y="3651668"/>
            <a:ext cx="369112" cy="364657"/>
            <a:chOff x="-59869425" y="4102225"/>
            <a:chExt cx="319025" cy="315175"/>
          </a:xfrm>
        </p:grpSpPr>
        <p:sp>
          <p:nvSpPr>
            <p:cNvPr id="7001" name="Google Shape;7001;p8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86"/>
          <p:cNvGrpSpPr/>
          <p:nvPr/>
        </p:nvGrpSpPr>
        <p:grpSpPr>
          <a:xfrm>
            <a:off x="2605883" y="4120490"/>
            <a:ext cx="366364" cy="365467"/>
            <a:chOff x="-59029025" y="3711650"/>
            <a:chExt cx="316650" cy="315875"/>
          </a:xfrm>
        </p:grpSpPr>
        <p:sp>
          <p:nvSpPr>
            <p:cNvPr id="7006" name="Google Shape;7006;p86"/>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6"/>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6"/>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6"/>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6"/>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6"/>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6"/>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86"/>
          <p:cNvGrpSpPr/>
          <p:nvPr/>
        </p:nvGrpSpPr>
        <p:grpSpPr>
          <a:xfrm>
            <a:off x="4841373" y="1398014"/>
            <a:ext cx="351940" cy="348188"/>
            <a:chOff x="581525" y="3254850"/>
            <a:chExt cx="297750" cy="294575"/>
          </a:xfrm>
        </p:grpSpPr>
        <p:sp>
          <p:nvSpPr>
            <p:cNvPr id="7014" name="Google Shape;7014;p8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86"/>
          <p:cNvGrpSpPr/>
          <p:nvPr/>
        </p:nvGrpSpPr>
        <p:grpSpPr>
          <a:xfrm>
            <a:off x="4840442" y="1836950"/>
            <a:ext cx="353802" cy="351497"/>
            <a:chOff x="580725" y="3617925"/>
            <a:chExt cx="299325" cy="297375"/>
          </a:xfrm>
        </p:grpSpPr>
        <p:sp>
          <p:nvSpPr>
            <p:cNvPr id="7018" name="Google Shape;7018;p8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86"/>
          <p:cNvGrpSpPr/>
          <p:nvPr/>
        </p:nvGrpSpPr>
        <p:grpSpPr>
          <a:xfrm>
            <a:off x="4842304" y="2284140"/>
            <a:ext cx="350079" cy="350079"/>
            <a:chOff x="583100" y="3982600"/>
            <a:chExt cx="296175" cy="296175"/>
          </a:xfrm>
        </p:grpSpPr>
        <p:sp>
          <p:nvSpPr>
            <p:cNvPr id="7024" name="Google Shape;7024;p86"/>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6"/>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6"/>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6"/>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6"/>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6"/>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6"/>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86"/>
          <p:cNvGrpSpPr/>
          <p:nvPr/>
        </p:nvGrpSpPr>
        <p:grpSpPr>
          <a:xfrm>
            <a:off x="7074918" y="1397764"/>
            <a:ext cx="307231" cy="348690"/>
            <a:chOff x="2423775" y="3226875"/>
            <a:chExt cx="259925" cy="295000"/>
          </a:xfrm>
        </p:grpSpPr>
        <p:sp>
          <p:nvSpPr>
            <p:cNvPr id="7032" name="Google Shape;7032;p8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86"/>
          <p:cNvGrpSpPr/>
          <p:nvPr/>
        </p:nvGrpSpPr>
        <p:grpSpPr>
          <a:xfrm>
            <a:off x="7052106" y="1839049"/>
            <a:ext cx="352857" cy="347301"/>
            <a:chOff x="2404875" y="3592725"/>
            <a:chExt cx="298525" cy="293825"/>
          </a:xfrm>
        </p:grpSpPr>
        <p:sp>
          <p:nvSpPr>
            <p:cNvPr id="7036" name="Google Shape;7036;p86"/>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6"/>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6"/>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86"/>
          <p:cNvGrpSpPr/>
          <p:nvPr/>
        </p:nvGrpSpPr>
        <p:grpSpPr>
          <a:xfrm>
            <a:off x="7053036" y="2284614"/>
            <a:ext cx="350995" cy="349133"/>
            <a:chOff x="2404875" y="3955825"/>
            <a:chExt cx="296950" cy="295375"/>
          </a:xfrm>
        </p:grpSpPr>
        <p:sp>
          <p:nvSpPr>
            <p:cNvPr id="7040" name="Google Shape;7040;p86"/>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6"/>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6"/>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6"/>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86"/>
          <p:cNvGrpSpPr/>
          <p:nvPr/>
        </p:nvGrpSpPr>
        <p:grpSpPr>
          <a:xfrm>
            <a:off x="5747016" y="2748808"/>
            <a:ext cx="349163" cy="350079"/>
            <a:chOff x="4263650" y="3235150"/>
            <a:chExt cx="295400" cy="296175"/>
          </a:xfrm>
        </p:grpSpPr>
        <p:sp>
          <p:nvSpPr>
            <p:cNvPr id="7045" name="Google Shape;7045;p86"/>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6"/>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6"/>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6"/>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6"/>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86"/>
          <p:cNvGrpSpPr/>
          <p:nvPr/>
        </p:nvGrpSpPr>
        <p:grpSpPr>
          <a:xfrm>
            <a:off x="5744696" y="3207969"/>
            <a:ext cx="353802" cy="327739"/>
            <a:chOff x="4266025" y="3609275"/>
            <a:chExt cx="299325" cy="277275"/>
          </a:xfrm>
        </p:grpSpPr>
        <p:sp>
          <p:nvSpPr>
            <p:cNvPr id="7051" name="Google Shape;7051;p86"/>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6"/>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86"/>
          <p:cNvGrpSpPr/>
          <p:nvPr/>
        </p:nvGrpSpPr>
        <p:grpSpPr>
          <a:xfrm>
            <a:off x="5745154" y="3673356"/>
            <a:ext cx="352886" cy="349133"/>
            <a:chOff x="4263650" y="3963700"/>
            <a:chExt cx="298550" cy="295375"/>
          </a:xfrm>
        </p:grpSpPr>
        <p:sp>
          <p:nvSpPr>
            <p:cNvPr id="7054" name="Google Shape;7054;p86"/>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6"/>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6"/>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6"/>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6"/>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6"/>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6"/>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1" name="Google Shape;7061;p86"/>
          <p:cNvGrpSpPr/>
          <p:nvPr/>
        </p:nvGrpSpPr>
        <p:grpSpPr>
          <a:xfrm>
            <a:off x="8023491" y="2748809"/>
            <a:ext cx="226264" cy="350079"/>
            <a:chOff x="6164975" y="3211525"/>
            <a:chExt cx="191425" cy="296175"/>
          </a:xfrm>
        </p:grpSpPr>
        <p:sp>
          <p:nvSpPr>
            <p:cNvPr id="7062" name="Google Shape;7062;p86"/>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6"/>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6"/>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6"/>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6"/>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6"/>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6"/>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86"/>
          <p:cNvGrpSpPr/>
          <p:nvPr/>
        </p:nvGrpSpPr>
        <p:grpSpPr>
          <a:xfrm>
            <a:off x="5285528" y="1397084"/>
            <a:ext cx="352886" cy="350049"/>
            <a:chOff x="946175" y="3253275"/>
            <a:chExt cx="298550" cy="296150"/>
          </a:xfrm>
        </p:grpSpPr>
        <p:sp>
          <p:nvSpPr>
            <p:cNvPr id="7070" name="Google Shape;7070;p86"/>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6"/>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6"/>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6"/>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6"/>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86"/>
          <p:cNvGrpSpPr/>
          <p:nvPr/>
        </p:nvGrpSpPr>
        <p:grpSpPr>
          <a:xfrm>
            <a:off x="5286459" y="1839048"/>
            <a:ext cx="351024" cy="347301"/>
            <a:chOff x="946175" y="3619500"/>
            <a:chExt cx="296975" cy="293825"/>
          </a:xfrm>
        </p:grpSpPr>
        <p:sp>
          <p:nvSpPr>
            <p:cNvPr id="7076" name="Google Shape;7076;p8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86"/>
          <p:cNvGrpSpPr/>
          <p:nvPr/>
        </p:nvGrpSpPr>
        <p:grpSpPr>
          <a:xfrm>
            <a:off x="5286001" y="2283682"/>
            <a:ext cx="351940" cy="350995"/>
            <a:chOff x="944600" y="3981825"/>
            <a:chExt cx="297750" cy="296950"/>
          </a:xfrm>
        </p:grpSpPr>
        <p:sp>
          <p:nvSpPr>
            <p:cNvPr id="7083" name="Google Shape;7083;p86"/>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6"/>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6"/>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6"/>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86"/>
          <p:cNvGrpSpPr/>
          <p:nvPr/>
        </p:nvGrpSpPr>
        <p:grpSpPr>
          <a:xfrm>
            <a:off x="7502937" y="1397542"/>
            <a:ext cx="350079" cy="349133"/>
            <a:chOff x="2768750" y="3227275"/>
            <a:chExt cx="296175" cy="295375"/>
          </a:xfrm>
        </p:grpSpPr>
        <p:sp>
          <p:nvSpPr>
            <p:cNvPr id="7088" name="Google Shape;7088;p86"/>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6"/>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6"/>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6"/>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6"/>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6"/>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6"/>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6"/>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86"/>
          <p:cNvGrpSpPr/>
          <p:nvPr/>
        </p:nvGrpSpPr>
        <p:grpSpPr>
          <a:xfrm>
            <a:off x="7523888" y="1838414"/>
            <a:ext cx="308177" cy="348572"/>
            <a:chOff x="2786075" y="3591800"/>
            <a:chExt cx="260725" cy="294900"/>
          </a:xfrm>
        </p:grpSpPr>
        <p:sp>
          <p:nvSpPr>
            <p:cNvPr id="7097" name="Google Shape;7097;p86"/>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6"/>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6"/>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6"/>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6"/>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86"/>
          <p:cNvGrpSpPr/>
          <p:nvPr/>
        </p:nvGrpSpPr>
        <p:grpSpPr>
          <a:xfrm>
            <a:off x="7564387" y="2284141"/>
            <a:ext cx="227180" cy="350079"/>
            <a:chOff x="2819150" y="3955025"/>
            <a:chExt cx="192200" cy="296175"/>
          </a:xfrm>
        </p:grpSpPr>
        <p:sp>
          <p:nvSpPr>
            <p:cNvPr id="7103" name="Google Shape;7103;p86"/>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6"/>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6"/>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6"/>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86"/>
          <p:cNvGrpSpPr/>
          <p:nvPr/>
        </p:nvGrpSpPr>
        <p:grpSpPr>
          <a:xfrm>
            <a:off x="6188160" y="2749739"/>
            <a:ext cx="349133" cy="348217"/>
            <a:chOff x="4629125" y="3235150"/>
            <a:chExt cx="295375" cy="294600"/>
          </a:xfrm>
        </p:grpSpPr>
        <p:sp>
          <p:nvSpPr>
            <p:cNvPr id="7108" name="Google Shape;7108;p86"/>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6"/>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6"/>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6"/>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6"/>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86"/>
          <p:cNvGrpSpPr/>
          <p:nvPr/>
        </p:nvGrpSpPr>
        <p:grpSpPr>
          <a:xfrm>
            <a:off x="6188145" y="3197272"/>
            <a:ext cx="349163" cy="349133"/>
            <a:chOff x="4628325" y="3599825"/>
            <a:chExt cx="295400" cy="295375"/>
          </a:xfrm>
        </p:grpSpPr>
        <p:sp>
          <p:nvSpPr>
            <p:cNvPr id="7114" name="Google Shape;7114;p86"/>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6"/>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6"/>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6"/>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6"/>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6"/>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6"/>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6"/>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6"/>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6"/>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6"/>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6"/>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86"/>
          <p:cNvGrpSpPr/>
          <p:nvPr/>
        </p:nvGrpSpPr>
        <p:grpSpPr>
          <a:xfrm>
            <a:off x="6209096" y="3672883"/>
            <a:ext cx="307261" cy="350079"/>
            <a:chOff x="4645650" y="3962900"/>
            <a:chExt cx="259950" cy="296175"/>
          </a:xfrm>
        </p:grpSpPr>
        <p:sp>
          <p:nvSpPr>
            <p:cNvPr id="7127" name="Google Shape;7127;p86"/>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6"/>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6"/>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6"/>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6"/>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6"/>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86"/>
          <p:cNvGrpSpPr/>
          <p:nvPr/>
        </p:nvGrpSpPr>
        <p:grpSpPr>
          <a:xfrm>
            <a:off x="7962056" y="3197745"/>
            <a:ext cx="349133" cy="348188"/>
            <a:chOff x="6143725" y="3582500"/>
            <a:chExt cx="295375" cy="294575"/>
          </a:xfrm>
        </p:grpSpPr>
        <p:sp>
          <p:nvSpPr>
            <p:cNvPr id="7134" name="Google Shape;7134;p86"/>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6"/>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6"/>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6"/>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6"/>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6"/>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6"/>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1" name="Google Shape;7141;p86"/>
          <p:cNvGrpSpPr/>
          <p:nvPr/>
        </p:nvGrpSpPr>
        <p:grpSpPr>
          <a:xfrm>
            <a:off x="5730883" y="1397084"/>
            <a:ext cx="350995" cy="350049"/>
            <a:chOff x="1310075" y="3253275"/>
            <a:chExt cx="296950" cy="296150"/>
          </a:xfrm>
        </p:grpSpPr>
        <p:sp>
          <p:nvSpPr>
            <p:cNvPr id="7142" name="Google Shape;7142;p86"/>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6"/>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6"/>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5" name="Google Shape;7145;p86"/>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6" name="Google Shape;7146;p86"/>
          <p:cNvGrpSpPr/>
          <p:nvPr/>
        </p:nvGrpSpPr>
        <p:grpSpPr>
          <a:xfrm>
            <a:off x="5730410" y="2283343"/>
            <a:ext cx="351941" cy="351675"/>
            <a:chOff x="1310075" y="3980250"/>
            <a:chExt cx="297750" cy="297525"/>
          </a:xfrm>
        </p:grpSpPr>
        <p:sp>
          <p:nvSpPr>
            <p:cNvPr id="7147" name="Google Shape;7147;p86"/>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6"/>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6"/>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6"/>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86"/>
          <p:cNvGrpSpPr/>
          <p:nvPr/>
        </p:nvGrpSpPr>
        <p:grpSpPr>
          <a:xfrm>
            <a:off x="7995198" y="1397542"/>
            <a:ext cx="266305" cy="349133"/>
            <a:chOff x="3167275" y="3227275"/>
            <a:chExt cx="225300" cy="295375"/>
          </a:xfrm>
        </p:grpSpPr>
        <p:sp>
          <p:nvSpPr>
            <p:cNvPr id="7152" name="Google Shape;7152;p86"/>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6"/>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6"/>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6"/>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6"/>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7" name="Google Shape;7157;p86"/>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8" name="Google Shape;7158;p86"/>
          <p:cNvGrpSpPr/>
          <p:nvPr/>
        </p:nvGrpSpPr>
        <p:grpSpPr>
          <a:xfrm>
            <a:off x="7952380" y="2284599"/>
            <a:ext cx="351940" cy="349163"/>
            <a:chOff x="3133425" y="3955025"/>
            <a:chExt cx="297750" cy="295400"/>
          </a:xfrm>
        </p:grpSpPr>
        <p:sp>
          <p:nvSpPr>
            <p:cNvPr id="7159" name="Google Shape;7159;p86"/>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6"/>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6"/>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86"/>
          <p:cNvGrpSpPr/>
          <p:nvPr/>
        </p:nvGrpSpPr>
        <p:grpSpPr>
          <a:xfrm>
            <a:off x="6632554" y="2748187"/>
            <a:ext cx="350079" cy="351320"/>
            <a:chOff x="4991425" y="3234750"/>
            <a:chExt cx="296175" cy="297225"/>
          </a:xfrm>
        </p:grpSpPr>
        <p:sp>
          <p:nvSpPr>
            <p:cNvPr id="7163" name="Google Shape;7163;p86"/>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6"/>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6"/>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6"/>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6"/>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6"/>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86"/>
          <p:cNvGrpSpPr/>
          <p:nvPr/>
        </p:nvGrpSpPr>
        <p:grpSpPr>
          <a:xfrm>
            <a:off x="6632554" y="3217750"/>
            <a:ext cx="350079" cy="308177"/>
            <a:chOff x="4991425" y="3617150"/>
            <a:chExt cx="296175" cy="260725"/>
          </a:xfrm>
        </p:grpSpPr>
        <p:sp>
          <p:nvSpPr>
            <p:cNvPr id="7170" name="Google Shape;7170;p86"/>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6"/>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6"/>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6"/>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6"/>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6"/>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6"/>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86"/>
          <p:cNvGrpSpPr/>
          <p:nvPr/>
        </p:nvGrpSpPr>
        <p:grpSpPr>
          <a:xfrm>
            <a:off x="6709827" y="3673341"/>
            <a:ext cx="195532" cy="349163"/>
            <a:chOff x="5056800" y="3962900"/>
            <a:chExt cx="165425" cy="295400"/>
          </a:xfrm>
        </p:grpSpPr>
        <p:sp>
          <p:nvSpPr>
            <p:cNvPr id="7178" name="Google Shape;7178;p86"/>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6"/>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6"/>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86"/>
          <p:cNvGrpSpPr/>
          <p:nvPr/>
        </p:nvGrpSpPr>
        <p:grpSpPr>
          <a:xfrm>
            <a:off x="7961125" y="3673357"/>
            <a:ext cx="350995" cy="349133"/>
            <a:chOff x="6168925" y="3936925"/>
            <a:chExt cx="296950" cy="295375"/>
          </a:xfrm>
        </p:grpSpPr>
        <p:sp>
          <p:nvSpPr>
            <p:cNvPr id="7182" name="Google Shape;7182;p86"/>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6"/>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6"/>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6"/>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6"/>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6"/>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86"/>
          <p:cNvGrpSpPr/>
          <p:nvPr/>
        </p:nvGrpSpPr>
        <p:grpSpPr>
          <a:xfrm>
            <a:off x="6174844" y="1390429"/>
            <a:ext cx="348188" cy="349133"/>
            <a:chOff x="1674750" y="3254050"/>
            <a:chExt cx="294575" cy="295375"/>
          </a:xfrm>
        </p:grpSpPr>
        <p:sp>
          <p:nvSpPr>
            <p:cNvPr id="7189" name="Google Shape;7189;p86"/>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6"/>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6"/>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86"/>
          <p:cNvGrpSpPr/>
          <p:nvPr/>
        </p:nvGrpSpPr>
        <p:grpSpPr>
          <a:xfrm>
            <a:off x="6189239" y="1838132"/>
            <a:ext cx="319347" cy="349133"/>
            <a:chOff x="1687350" y="3618725"/>
            <a:chExt cx="270175" cy="295375"/>
          </a:xfrm>
        </p:grpSpPr>
        <p:sp>
          <p:nvSpPr>
            <p:cNvPr id="7193" name="Google Shape;7193;p86"/>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6"/>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6"/>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86"/>
          <p:cNvGrpSpPr/>
          <p:nvPr/>
        </p:nvGrpSpPr>
        <p:grpSpPr>
          <a:xfrm>
            <a:off x="6172942" y="2284613"/>
            <a:ext cx="351940" cy="349133"/>
            <a:chOff x="1672375" y="3982600"/>
            <a:chExt cx="297750" cy="295375"/>
          </a:xfrm>
        </p:grpSpPr>
        <p:sp>
          <p:nvSpPr>
            <p:cNvPr id="7197" name="Google Shape;7197;p86"/>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6"/>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6"/>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86"/>
          <p:cNvGrpSpPr/>
          <p:nvPr/>
        </p:nvGrpSpPr>
        <p:grpSpPr>
          <a:xfrm>
            <a:off x="4864934" y="2748808"/>
            <a:ext cx="350079" cy="350079"/>
            <a:chOff x="3497300" y="3227275"/>
            <a:chExt cx="296175" cy="296175"/>
          </a:xfrm>
        </p:grpSpPr>
        <p:sp>
          <p:nvSpPr>
            <p:cNvPr id="7201" name="Google Shape;7201;p86"/>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6"/>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6"/>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6"/>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6"/>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6"/>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6"/>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6"/>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86"/>
          <p:cNvGrpSpPr/>
          <p:nvPr/>
        </p:nvGrpSpPr>
        <p:grpSpPr>
          <a:xfrm>
            <a:off x="4865407" y="3198203"/>
            <a:ext cx="349133" cy="347272"/>
            <a:chOff x="3497300" y="3591950"/>
            <a:chExt cx="295375" cy="293800"/>
          </a:xfrm>
        </p:grpSpPr>
        <p:sp>
          <p:nvSpPr>
            <p:cNvPr id="7210" name="Google Shape;7210;p86"/>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6"/>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6"/>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6"/>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6"/>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6"/>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6"/>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6"/>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86"/>
          <p:cNvGrpSpPr/>
          <p:nvPr/>
        </p:nvGrpSpPr>
        <p:grpSpPr>
          <a:xfrm>
            <a:off x="4865407" y="3673341"/>
            <a:ext cx="349133" cy="349163"/>
            <a:chOff x="3497300" y="3955025"/>
            <a:chExt cx="295375" cy="295400"/>
          </a:xfrm>
        </p:grpSpPr>
        <p:sp>
          <p:nvSpPr>
            <p:cNvPr id="7219" name="Google Shape;7219;p86"/>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6"/>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6"/>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86"/>
          <p:cNvGrpSpPr/>
          <p:nvPr/>
        </p:nvGrpSpPr>
        <p:grpSpPr>
          <a:xfrm>
            <a:off x="7089979" y="2749532"/>
            <a:ext cx="327739" cy="348631"/>
            <a:chOff x="5364750" y="3235150"/>
            <a:chExt cx="277275" cy="294950"/>
          </a:xfrm>
        </p:grpSpPr>
        <p:sp>
          <p:nvSpPr>
            <p:cNvPr id="7223" name="Google Shape;7223;p8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86"/>
          <p:cNvGrpSpPr/>
          <p:nvPr/>
        </p:nvGrpSpPr>
        <p:grpSpPr>
          <a:xfrm>
            <a:off x="7078337" y="3195868"/>
            <a:ext cx="351024" cy="351941"/>
            <a:chOff x="5355300" y="3598250"/>
            <a:chExt cx="296975" cy="297750"/>
          </a:xfrm>
        </p:grpSpPr>
        <p:sp>
          <p:nvSpPr>
            <p:cNvPr id="7232" name="Google Shape;7232;p86"/>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6"/>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6"/>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6"/>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6"/>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6"/>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6"/>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6"/>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86"/>
          <p:cNvGrpSpPr/>
          <p:nvPr/>
        </p:nvGrpSpPr>
        <p:grpSpPr>
          <a:xfrm>
            <a:off x="7082533" y="3734790"/>
            <a:ext cx="342632" cy="226264"/>
            <a:chOff x="5358450" y="4015675"/>
            <a:chExt cx="289875" cy="191425"/>
          </a:xfrm>
        </p:grpSpPr>
        <p:sp>
          <p:nvSpPr>
            <p:cNvPr id="7241" name="Google Shape;7241;p86"/>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6"/>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6"/>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6"/>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86"/>
          <p:cNvGrpSpPr/>
          <p:nvPr/>
        </p:nvGrpSpPr>
        <p:grpSpPr>
          <a:xfrm>
            <a:off x="6209015" y="4117322"/>
            <a:ext cx="351024" cy="325464"/>
            <a:chOff x="6543825" y="3202075"/>
            <a:chExt cx="296975" cy="275350"/>
          </a:xfrm>
        </p:grpSpPr>
        <p:sp>
          <p:nvSpPr>
            <p:cNvPr id="7246" name="Google Shape;7246;p8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86"/>
          <p:cNvGrpSpPr/>
          <p:nvPr/>
        </p:nvGrpSpPr>
        <p:grpSpPr>
          <a:xfrm>
            <a:off x="6615996" y="1397069"/>
            <a:ext cx="350079" cy="350079"/>
            <a:chOff x="2037825" y="3254050"/>
            <a:chExt cx="296175" cy="296175"/>
          </a:xfrm>
        </p:grpSpPr>
        <p:sp>
          <p:nvSpPr>
            <p:cNvPr id="7254" name="Google Shape;7254;p8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86"/>
          <p:cNvGrpSpPr/>
          <p:nvPr/>
        </p:nvGrpSpPr>
        <p:grpSpPr>
          <a:xfrm>
            <a:off x="6614135" y="1838236"/>
            <a:ext cx="353802" cy="348926"/>
            <a:chOff x="2034675" y="3617925"/>
            <a:chExt cx="299325" cy="295200"/>
          </a:xfrm>
        </p:grpSpPr>
        <p:sp>
          <p:nvSpPr>
            <p:cNvPr id="7261" name="Google Shape;7261;p86"/>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6"/>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6"/>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6"/>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6"/>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86"/>
          <p:cNvGrpSpPr/>
          <p:nvPr/>
        </p:nvGrpSpPr>
        <p:grpSpPr>
          <a:xfrm>
            <a:off x="6615996" y="2284613"/>
            <a:ext cx="350079" cy="349133"/>
            <a:chOff x="2037825" y="3981825"/>
            <a:chExt cx="296175" cy="295375"/>
          </a:xfrm>
        </p:grpSpPr>
        <p:sp>
          <p:nvSpPr>
            <p:cNvPr id="7267" name="Google Shape;7267;p86"/>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6"/>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6"/>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86"/>
          <p:cNvGrpSpPr/>
          <p:nvPr/>
        </p:nvGrpSpPr>
        <p:grpSpPr>
          <a:xfrm>
            <a:off x="5301014" y="2780929"/>
            <a:ext cx="350079" cy="285837"/>
            <a:chOff x="3860400" y="3254050"/>
            <a:chExt cx="296175" cy="241825"/>
          </a:xfrm>
        </p:grpSpPr>
        <p:sp>
          <p:nvSpPr>
            <p:cNvPr id="7271" name="Google Shape;7271;p86"/>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6"/>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6"/>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6"/>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6"/>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6"/>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6"/>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86"/>
          <p:cNvGrpSpPr/>
          <p:nvPr/>
        </p:nvGrpSpPr>
        <p:grpSpPr>
          <a:xfrm>
            <a:off x="5300541" y="3196800"/>
            <a:ext cx="351024" cy="350079"/>
            <a:chOff x="3859600" y="3591950"/>
            <a:chExt cx="296975" cy="296175"/>
          </a:xfrm>
        </p:grpSpPr>
        <p:sp>
          <p:nvSpPr>
            <p:cNvPr id="7279" name="Google Shape;7279;p86"/>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6"/>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6"/>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86"/>
          <p:cNvGrpSpPr/>
          <p:nvPr/>
        </p:nvGrpSpPr>
        <p:grpSpPr>
          <a:xfrm>
            <a:off x="5301014" y="3672883"/>
            <a:ext cx="350079" cy="350079"/>
            <a:chOff x="3860400" y="3955025"/>
            <a:chExt cx="296175" cy="296175"/>
          </a:xfrm>
        </p:grpSpPr>
        <p:sp>
          <p:nvSpPr>
            <p:cNvPr id="7283" name="Google Shape;7283;p86"/>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6"/>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6"/>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6"/>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6"/>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8" name="Google Shape;7288;p86"/>
          <p:cNvGrpSpPr/>
          <p:nvPr/>
        </p:nvGrpSpPr>
        <p:grpSpPr>
          <a:xfrm>
            <a:off x="7516230" y="2749281"/>
            <a:ext cx="355664" cy="349133"/>
            <a:chOff x="5716825" y="3235950"/>
            <a:chExt cx="300900" cy="295375"/>
          </a:xfrm>
        </p:grpSpPr>
        <p:sp>
          <p:nvSpPr>
            <p:cNvPr id="7289" name="Google Shape;7289;p86"/>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6"/>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6"/>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6"/>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86"/>
          <p:cNvGrpSpPr/>
          <p:nvPr/>
        </p:nvGrpSpPr>
        <p:grpSpPr>
          <a:xfrm>
            <a:off x="7529261" y="3207969"/>
            <a:ext cx="329601" cy="327739"/>
            <a:chOff x="5727850" y="3609275"/>
            <a:chExt cx="278850" cy="277275"/>
          </a:xfrm>
        </p:grpSpPr>
        <p:sp>
          <p:nvSpPr>
            <p:cNvPr id="7294" name="Google Shape;7294;p86"/>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6"/>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6"/>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6"/>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6"/>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86"/>
          <p:cNvGrpSpPr/>
          <p:nvPr/>
        </p:nvGrpSpPr>
        <p:grpSpPr>
          <a:xfrm>
            <a:off x="7540446" y="3673356"/>
            <a:ext cx="307231" cy="349133"/>
            <a:chOff x="5736525" y="3963700"/>
            <a:chExt cx="259925" cy="295375"/>
          </a:xfrm>
        </p:grpSpPr>
        <p:sp>
          <p:nvSpPr>
            <p:cNvPr id="7300" name="Google Shape;7300;p86"/>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6"/>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6"/>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6"/>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6"/>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6"/>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6"/>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86"/>
          <p:cNvGrpSpPr/>
          <p:nvPr/>
        </p:nvGrpSpPr>
        <p:grpSpPr>
          <a:xfrm>
            <a:off x="6632026" y="4122683"/>
            <a:ext cx="351024" cy="350079"/>
            <a:chOff x="6553275" y="3604550"/>
            <a:chExt cx="296975" cy="296175"/>
          </a:xfrm>
        </p:grpSpPr>
        <p:sp>
          <p:nvSpPr>
            <p:cNvPr id="7308" name="Google Shape;7308;p86"/>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6"/>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6"/>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6"/>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6"/>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6"/>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4" name="Google Shape;7314;p8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7315" name="Google Shape;7315;p8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19" name="Shape 7319"/>
        <p:cNvGrpSpPr/>
        <p:nvPr/>
      </p:nvGrpSpPr>
      <p:grpSpPr>
        <a:xfrm>
          <a:off x="0" y="0"/>
          <a:ext cx="0" cy="0"/>
          <a:chOff x="0" y="0"/>
          <a:chExt cx="0" cy="0"/>
        </a:xfrm>
      </p:grpSpPr>
      <p:grpSp>
        <p:nvGrpSpPr>
          <p:cNvPr id="7320" name="Google Shape;7320;p87"/>
          <p:cNvGrpSpPr/>
          <p:nvPr/>
        </p:nvGrpSpPr>
        <p:grpSpPr>
          <a:xfrm>
            <a:off x="859032" y="1380546"/>
            <a:ext cx="294401" cy="353645"/>
            <a:chOff x="-35814600" y="3202075"/>
            <a:chExt cx="242625" cy="291450"/>
          </a:xfrm>
        </p:grpSpPr>
        <p:sp>
          <p:nvSpPr>
            <p:cNvPr id="7321" name="Google Shape;7321;p87"/>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7"/>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7"/>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7"/>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7"/>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7"/>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7"/>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87"/>
          <p:cNvGrpSpPr/>
          <p:nvPr/>
        </p:nvGrpSpPr>
        <p:grpSpPr>
          <a:xfrm>
            <a:off x="829410" y="1821466"/>
            <a:ext cx="353645" cy="353888"/>
            <a:chOff x="-35839800" y="3561025"/>
            <a:chExt cx="291450" cy="291650"/>
          </a:xfrm>
        </p:grpSpPr>
        <p:sp>
          <p:nvSpPr>
            <p:cNvPr id="7329" name="Google Shape;7329;p87"/>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7"/>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7"/>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7"/>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7"/>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7"/>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7"/>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6" name="Google Shape;7336;p87"/>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7" name="Google Shape;7337;p87"/>
          <p:cNvGrpSpPr/>
          <p:nvPr/>
        </p:nvGrpSpPr>
        <p:grpSpPr>
          <a:xfrm>
            <a:off x="3066955" y="1380546"/>
            <a:ext cx="353645" cy="353645"/>
            <a:chOff x="-34003850" y="3227275"/>
            <a:chExt cx="291450" cy="291450"/>
          </a:xfrm>
        </p:grpSpPr>
        <p:sp>
          <p:nvSpPr>
            <p:cNvPr id="7338" name="Google Shape;7338;p87"/>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7"/>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7"/>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7"/>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7"/>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87"/>
          <p:cNvGrpSpPr/>
          <p:nvPr/>
        </p:nvGrpSpPr>
        <p:grpSpPr>
          <a:xfrm>
            <a:off x="3066485" y="1821238"/>
            <a:ext cx="354586" cy="354343"/>
            <a:chOff x="-34004625" y="3585850"/>
            <a:chExt cx="292225" cy="292025"/>
          </a:xfrm>
        </p:grpSpPr>
        <p:sp>
          <p:nvSpPr>
            <p:cNvPr id="7344" name="Google Shape;7344;p87"/>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7"/>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7"/>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7"/>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7"/>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87"/>
          <p:cNvGrpSpPr/>
          <p:nvPr/>
        </p:nvGrpSpPr>
        <p:grpSpPr>
          <a:xfrm>
            <a:off x="3066000" y="2256439"/>
            <a:ext cx="355557" cy="354616"/>
            <a:chOff x="-34005425" y="3945575"/>
            <a:chExt cx="293025" cy="292250"/>
          </a:xfrm>
        </p:grpSpPr>
        <p:sp>
          <p:nvSpPr>
            <p:cNvPr id="7350" name="Google Shape;7350;p87"/>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7"/>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7"/>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87"/>
          <p:cNvGrpSpPr/>
          <p:nvPr/>
        </p:nvGrpSpPr>
        <p:grpSpPr>
          <a:xfrm>
            <a:off x="1713099" y="2729615"/>
            <a:ext cx="358408" cy="355557"/>
            <a:chOff x="-32174975" y="3192625"/>
            <a:chExt cx="295375" cy="293025"/>
          </a:xfrm>
        </p:grpSpPr>
        <p:sp>
          <p:nvSpPr>
            <p:cNvPr id="7354" name="Google Shape;7354;p87"/>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7"/>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7"/>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7"/>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8" name="Google Shape;7358;p87"/>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7"/>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0" name="Google Shape;7360;p87"/>
          <p:cNvGrpSpPr/>
          <p:nvPr/>
        </p:nvGrpSpPr>
        <p:grpSpPr>
          <a:xfrm>
            <a:off x="3952249" y="2730570"/>
            <a:ext cx="354586" cy="353645"/>
            <a:chOff x="-30345325" y="3184750"/>
            <a:chExt cx="292225" cy="291450"/>
          </a:xfrm>
        </p:grpSpPr>
        <p:sp>
          <p:nvSpPr>
            <p:cNvPr id="7361" name="Google Shape;7361;p87"/>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7"/>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7"/>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7"/>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7"/>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87"/>
          <p:cNvGrpSpPr/>
          <p:nvPr/>
        </p:nvGrpSpPr>
        <p:grpSpPr>
          <a:xfrm>
            <a:off x="1277001" y="1380546"/>
            <a:ext cx="353645" cy="353645"/>
            <a:chOff x="-35481425" y="3202075"/>
            <a:chExt cx="291450" cy="291450"/>
          </a:xfrm>
        </p:grpSpPr>
        <p:sp>
          <p:nvSpPr>
            <p:cNvPr id="7367" name="Google Shape;7367;p87"/>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7"/>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7"/>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7"/>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7"/>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7"/>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7"/>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87"/>
          <p:cNvGrpSpPr/>
          <p:nvPr/>
        </p:nvGrpSpPr>
        <p:grpSpPr>
          <a:xfrm>
            <a:off x="1276531" y="1822072"/>
            <a:ext cx="354586" cy="352675"/>
            <a:chOff x="-35482200" y="3561225"/>
            <a:chExt cx="292225" cy="290650"/>
          </a:xfrm>
        </p:grpSpPr>
        <p:sp>
          <p:nvSpPr>
            <p:cNvPr id="7375" name="Google Shape;7375;p87"/>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7"/>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7"/>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87"/>
          <p:cNvGrpSpPr/>
          <p:nvPr/>
        </p:nvGrpSpPr>
        <p:grpSpPr>
          <a:xfrm>
            <a:off x="1277001" y="2256940"/>
            <a:ext cx="353645" cy="353615"/>
            <a:chOff x="-35481425" y="3919600"/>
            <a:chExt cx="291450" cy="291425"/>
          </a:xfrm>
        </p:grpSpPr>
        <p:sp>
          <p:nvSpPr>
            <p:cNvPr id="7379" name="Google Shape;7379;p87"/>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7"/>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7"/>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7"/>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7"/>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7"/>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7"/>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7"/>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87"/>
          <p:cNvGrpSpPr/>
          <p:nvPr/>
        </p:nvGrpSpPr>
        <p:grpSpPr>
          <a:xfrm>
            <a:off x="3512636" y="1381031"/>
            <a:ext cx="357468" cy="352675"/>
            <a:chOff x="-33645475" y="3228075"/>
            <a:chExt cx="294600" cy="290650"/>
          </a:xfrm>
        </p:grpSpPr>
        <p:sp>
          <p:nvSpPr>
            <p:cNvPr id="7388" name="Google Shape;7388;p87"/>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7"/>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7"/>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7"/>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7"/>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7"/>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7"/>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87"/>
          <p:cNvGrpSpPr/>
          <p:nvPr/>
        </p:nvGrpSpPr>
        <p:grpSpPr>
          <a:xfrm>
            <a:off x="3513606" y="1821116"/>
            <a:ext cx="355526" cy="354586"/>
            <a:chOff x="-33646250" y="3586425"/>
            <a:chExt cx="293000" cy="292225"/>
          </a:xfrm>
        </p:grpSpPr>
        <p:sp>
          <p:nvSpPr>
            <p:cNvPr id="7396" name="Google Shape;7396;p87"/>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7"/>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87"/>
          <p:cNvGrpSpPr/>
          <p:nvPr/>
        </p:nvGrpSpPr>
        <p:grpSpPr>
          <a:xfrm>
            <a:off x="3514076" y="2255969"/>
            <a:ext cx="354586" cy="355557"/>
            <a:chOff x="-33645475" y="3944800"/>
            <a:chExt cx="292225" cy="293025"/>
          </a:xfrm>
        </p:grpSpPr>
        <p:sp>
          <p:nvSpPr>
            <p:cNvPr id="7399" name="Google Shape;7399;p87"/>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7"/>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7"/>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7"/>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7"/>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7"/>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7"/>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7"/>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7"/>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7"/>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87"/>
          <p:cNvGrpSpPr/>
          <p:nvPr/>
        </p:nvGrpSpPr>
        <p:grpSpPr>
          <a:xfrm>
            <a:off x="2167295" y="2729706"/>
            <a:ext cx="352675" cy="355375"/>
            <a:chOff x="-31809525" y="3192625"/>
            <a:chExt cx="290650" cy="292875"/>
          </a:xfrm>
        </p:grpSpPr>
        <p:sp>
          <p:nvSpPr>
            <p:cNvPr id="7410" name="Google Shape;7410;p87"/>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7"/>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7"/>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7"/>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87"/>
          <p:cNvGrpSpPr/>
          <p:nvPr/>
        </p:nvGrpSpPr>
        <p:grpSpPr>
          <a:xfrm>
            <a:off x="2166810" y="3200258"/>
            <a:ext cx="353645" cy="355557"/>
            <a:chOff x="-31811100" y="3550975"/>
            <a:chExt cx="291450" cy="293025"/>
          </a:xfrm>
        </p:grpSpPr>
        <p:sp>
          <p:nvSpPr>
            <p:cNvPr id="7415" name="Google Shape;7415;p87"/>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7"/>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7"/>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7"/>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7"/>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7"/>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7"/>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87"/>
          <p:cNvGrpSpPr/>
          <p:nvPr/>
        </p:nvGrpSpPr>
        <p:grpSpPr>
          <a:xfrm>
            <a:off x="2160606" y="3664562"/>
            <a:ext cx="366052" cy="356831"/>
            <a:chOff x="-31817400" y="3910025"/>
            <a:chExt cx="301675" cy="294075"/>
          </a:xfrm>
        </p:grpSpPr>
        <p:sp>
          <p:nvSpPr>
            <p:cNvPr id="7423" name="Google Shape;7423;p87"/>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7"/>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7"/>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87"/>
          <p:cNvGrpSpPr/>
          <p:nvPr/>
        </p:nvGrpSpPr>
        <p:grpSpPr>
          <a:xfrm>
            <a:off x="3952234" y="3200743"/>
            <a:ext cx="354616" cy="354586"/>
            <a:chOff x="-30354000" y="3569100"/>
            <a:chExt cx="292250" cy="292225"/>
          </a:xfrm>
        </p:grpSpPr>
        <p:sp>
          <p:nvSpPr>
            <p:cNvPr id="7427" name="Google Shape;7427;p87"/>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7"/>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7"/>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7"/>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7"/>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7"/>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87"/>
          <p:cNvGrpSpPr/>
          <p:nvPr/>
        </p:nvGrpSpPr>
        <p:grpSpPr>
          <a:xfrm>
            <a:off x="1730812" y="1380546"/>
            <a:ext cx="342148" cy="353645"/>
            <a:chOff x="-35118325" y="3202075"/>
            <a:chExt cx="281975" cy="291450"/>
          </a:xfrm>
        </p:grpSpPr>
        <p:sp>
          <p:nvSpPr>
            <p:cNvPr id="7434" name="Google Shape;7434;p87"/>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7"/>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7"/>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7"/>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87"/>
          <p:cNvGrpSpPr/>
          <p:nvPr/>
        </p:nvGrpSpPr>
        <p:grpSpPr>
          <a:xfrm>
            <a:off x="1724593" y="1821799"/>
            <a:ext cx="354586" cy="353221"/>
            <a:chOff x="-35123050" y="3561225"/>
            <a:chExt cx="292225" cy="291100"/>
          </a:xfrm>
        </p:grpSpPr>
        <p:sp>
          <p:nvSpPr>
            <p:cNvPr id="7439" name="Google Shape;7439;p87"/>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7"/>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87"/>
          <p:cNvGrpSpPr/>
          <p:nvPr/>
        </p:nvGrpSpPr>
        <p:grpSpPr>
          <a:xfrm>
            <a:off x="1766652" y="2256940"/>
            <a:ext cx="270467" cy="353615"/>
            <a:chOff x="-35089175" y="3919600"/>
            <a:chExt cx="222900" cy="291425"/>
          </a:xfrm>
        </p:grpSpPr>
        <p:sp>
          <p:nvSpPr>
            <p:cNvPr id="7442" name="Google Shape;7442;p87"/>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7"/>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87"/>
          <p:cNvGrpSpPr/>
          <p:nvPr/>
        </p:nvGrpSpPr>
        <p:grpSpPr>
          <a:xfrm>
            <a:off x="3963648" y="1380303"/>
            <a:ext cx="336445" cy="354131"/>
            <a:chOff x="-33277650" y="3226875"/>
            <a:chExt cx="277275" cy="291850"/>
          </a:xfrm>
        </p:grpSpPr>
        <p:sp>
          <p:nvSpPr>
            <p:cNvPr id="7445" name="Google Shape;7445;p87"/>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7"/>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7"/>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7"/>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7"/>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7"/>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7"/>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87"/>
          <p:cNvGrpSpPr/>
          <p:nvPr/>
        </p:nvGrpSpPr>
        <p:grpSpPr>
          <a:xfrm>
            <a:off x="3955048" y="1821587"/>
            <a:ext cx="353645" cy="353645"/>
            <a:chOff x="-33286325" y="3586425"/>
            <a:chExt cx="291450" cy="291450"/>
          </a:xfrm>
        </p:grpSpPr>
        <p:sp>
          <p:nvSpPr>
            <p:cNvPr id="7453" name="Google Shape;7453;p87"/>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7"/>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7"/>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7"/>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7"/>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87"/>
          <p:cNvGrpSpPr/>
          <p:nvPr/>
        </p:nvGrpSpPr>
        <p:grpSpPr>
          <a:xfrm>
            <a:off x="3955048" y="2255969"/>
            <a:ext cx="353645" cy="355557"/>
            <a:chOff x="-33286325" y="3944800"/>
            <a:chExt cx="291450" cy="293025"/>
          </a:xfrm>
        </p:grpSpPr>
        <p:sp>
          <p:nvSpPr>
            <p:cNvPr id="7459" name="Google Shape;7459;p87"/>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7"/>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7"/>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7"/>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87"/>
          <p:cNvGrpSpPr/>
          <p:nvPr/>
        </p:nvGrpSpPr>
        <p:grpSpPr>
          <a:xfrm>
            <a:off x="2613445" y="2729129"/>
            <a:ext cx="353645" cy="356527"/>
            <a:chOff x="-31452725" y="3191825"/>
            <a:chExt cx="291450" cy="293825"/>
          </a:xfrm>
        </p:grpSpPr>
        <p:sp>
          <p:nvSpPr>
            <p:cNvPr id="7464" name="Google Shape;7464;p87"/>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7"/>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7"/>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7"/>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8" name="Google Shape;7468;p87"/>
          <p:cNvGrpSpPr/>
          <p:nvPr/>
        </p:nvGrpSpPr>
        <p:grpSpPr>
          <a:xfrm>
            <a:off x="2612975" y="3200744"/>
            <a:ext cx="354586" cy="354586"/>
            <a:chOff x="-31452725" y="3551775"/>
            <a:chExt cx="292225" cy="292225"/>
          </a:xfrm>
        </p:grpSpPr>
        <p:sp>
          <p:nvSpPr>
            <p:cNvPr id="7469" name="Google Shape;7469;p87"/>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7"/>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7"/>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7"/>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87"/>
          <p:cNvGrpSpPr/>
          <p:nvPr/>
        </p:nvGrpSpPr>
        <p:grpSpPr>
          <a:xfrm>
            <a:off x="2611534" y="3664729"/>
            <a:ext cx="357468" cy="356497"/>
            <a:chOff x="-31455100" y="3909350"/>
            <a:chExt cx="294600" cy="293800"/>
          </a:xfrm>
        </p:grpSpPr>
        <p:sp>
          <p:nvSpPr>
            <p:cNvPr id="7474" name="Google Shape;7474;p87"/>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7"/>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87"/>
          <p:cNvGrpSpPr/>
          <p:nvPr/>
        </p:nvGrpSpPr>
        <p:grpSpPr>
          <a:xfrm>
            <a:off x="3952719" y="3665684"/>
            <a:ext cx="353645" cy="354586"/>
            <a:chOff x="-30345325" y="3918800"/>
            <a:chExt cx="291450" cy="292225"/>
          </a:xfrm>
        </p:grpSpPr>
        <p:sp>
          <p:nvSpPr>
            <p:cNvPr id="7477" name="Google Shape;7477;p87"/>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7"/>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7"/>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7"/>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7"/>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87"/>
          <p:cNvGrpSpPr/>
          <p:nvPr/>
        </p:nvGrpSpPr>
        <p:grpSpPr>
          <a:xfrm>
            <a:off x="2172184" y="1821587"/>
            <a:ext cx="353645" cy="353645"/>
            <a:chOff x="-34763900" y="3561225"/>
            <a:chExt cx="291450" cy="291450"/>
          </a:xfrm>
        </p:grpSpPr>
        <p:sp>
          <p:nvSpPr>
            <p:cNvPr id="7483" name="Google Shape;7483;p87"/>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7"/>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7"/>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6" name="Google Shape;7486;p87"/>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7" name="Google Shape;7487;p87"/>
          <p:cNvGrpSpPr/>
          <p:nvPr/>
        </p:nvGrpSpPr>
        <p:grpSpPr>
          <a:xfrm>
            <a:off x="827081" y="2730099"/>
            <a:ext cx="354586" cy="354586"/>
            <a:chOff x="-32927950" y="3227275"/>
            <a:chExt cx="292225" cy="292225"/>
          </a:xfrm>
        </p:grpSpPr>
        <p:sp>
          <p:nvSpPr>
            <p:cNvPr id="7488" name="Google Shape;7488;p87"/>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7"/>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7"/>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7"/>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7"/>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87"/>
          <p:cNvGrpSpPr/>
          <p:nvPr/>
        </p:nvGrpSpPr>
        <p:grpSpPr>
          <a:xfrm>
            <a:off x="826596" y="3201213"/>
            <a:ext cx="355557" cy="353645"/>
            <a:chOff x="-32927950" y="3586425"/>
            <a:chExt cx="293025" cy="291450"/>
          </a:xfrm>
        </p:grpSpPr>
        <p:sp>
          <p:nvSpPr>
            <p:cNvPr id="7494" name="Google Shape;7494;p87"/>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7"/>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7"/>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7"/>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7"/>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87"/>
          <p:cNvGrpSpPr/>
          <p:nvPr/>
        </p:nvGrpSpPr>
        <p:grpSpPr>
          <a:xfrm>
            <a:off x="827081" y="3665198"/>
            <a:ext cx="354586" cy="355557"/>
            <a:chOff x="-32927950" y="3944800"/>
            <a:chExt cx="292225" cy="293025"/>
          </a:xfrm>
        </p:grpSpPr>
        <p:sp>
          <p:nvSpPr>
            <p:cNvPr id="7500" name="Google Shape;7500;p87"/>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7"/>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7"/>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7"/>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7"/>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7"/>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7"/>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7"/>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7"/>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87"/>
          <p:cNvGrpSpPr/>
          <p:nvPr/>
        </p:nvGrpSpPr>
        <p:grpSpPr>
          <a:xfrm>
            <a:off x="3055873" y="2730449"/>
            <a:ext cx="354586" cy="353888"/>
            <a:chOff x="-31094350" y="3194000"/>
            <a:chExt cx="292225" cy="291650"/>
          </a:xfrm>
        </p:grpSpPr>
        <p:sp>
          <p:nvSpPr>
            <p:cNvPr id="7510" name="Google Shape;7510;p87"/>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7"/>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7"/>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7"/>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7"/>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7"/>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7"/>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7"/>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87"/>
          <p:cNvGrpSpPr/>
          <p:nvPr/>
        </p:nvGrpSpPr>
        <p:grpSpPr>
          <a:xfrm>
            <a:off x="3056343" y="3200941"/>
            <a:ext cx="353645" cy="354191"/>
            <a:chOff x="-31093575" y="3552550"/>
            <a:chExt cx="291450" cy="291900"/>
          </a:xfrm>
        </p:grpSpPr>
        <p:sp>
          <p:nvSpPr>
            <p:cNvPr id="7519" name="Google Shape;7519;p87"/>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7"/>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7"/>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7"/>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87"/>
          <p:cNvGrpSpPr/>
          <p:nvPr/>
        </p:nvGrpSpPr>
        <p:grpSpPr>
          <a:xfrm>
            <a:off x="2182711" y="1380546"/>
            <a:ext cx="332593" cy="353645"/>
            <a:chOff x="-34755225" y="3202075"/>
            <a:chExt cx="274100" cy="291450"/>
          </a:xfrm>
        </p:grpSpPr>
        <p:sp>
          <p:nvSpPr>
            <p:cNvPr id="7524" name="Google Shape;7524;p87"/>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7"/>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7"/>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7"/>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7"/>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7"/>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7"/>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87"/>
          <p:cNvGrpSpPr/>
          <p:nvPr/>
        </p:nvGrpSpPr>
        <p:grpSpPr>
          <a:xfrm>
            <a:off x="3056343" y="3666169"/>
            <a:ext cx="353645" cy="353615"/>
            <a:chOff x="-31093575" y="3911725"/>
            <a:chExt cx="291450" cy="291425"/>
          </a:xfrm>
        </p:grpSpPr>
        <p:sp>
          <p:nvSpPr>
            <p:cNvPr id="7532" name="Google Shape;7532;p87"/>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7"/>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87"/>
          <p:cNvGrpSpPr/>
          <p:nvPr/>
        </p:nvGrpSpPr>
        <p:grpSpPr>
          <a:xfrm>
            <a:off x="2165773" y="4123136"/>
            <a:ext cx="356497" cy="354586"/>
            <a:chOff x="-29946000" y="3183175"/>
            <a:chExt cx="293800" cy="292225"/>
          </a:xfrm>
        </p:grpSpPr>
        <p:sp>
          <p:nvSpPr>
            <p:cNvPr id="7535" name="Google Shape;7535;p87"/>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7"/>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7"/>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7"/>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7"/>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7"/>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87"/>
          <p:cNvGrpSpPr/>
          <p:nvPr/>
        </p:nvGrpSpPr>
        <p:grpSpPr>
          <a:xfrm>
            <a:off x="2610305" y="1380289"/>
            <a:ext cx="358408" cy="354161"/>
            <a:chOff x="-34408675" y="3202075"/>
            <a:chExt cx="295375" cy="291875"/>
          </a:xfrm>
        </p:grpSpPr>
        <p:sp>
          <p:nvSpPr>
            <p:cNvPr id="7542" name="Google Shape;7542;p87"/>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7"/>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7"/>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7"/>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87"/>
          <p:cNvGrpSpPr/>
          <p:nvPr/>
        </p:nvGrpSpPr>
        <p:grpSpPr>
          <a:xfrm>
            <a:off x="2612216" y="1820283"/>
            <a:ext cx="354586" cy="356254"/>
            <a:chOff x="-34405525" y="3558075"/>
            <a:chExt cx="292225" cy="293600"/>
          </a:xfrm>
        </p:grpSpPr>
        <p:sp>
          <p:nvSpPr>
            <p:cNvPr id="7547" name="Google Shape;7547;p87"/>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7"/>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7"/>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87"/>
          <p:cNvGrpSpPr/>
          <p:nvPr/>
        </p:nvGrpSpPr>
        <p:grpSpPr>
          <a:xfrm>
            <a:off x="2611730" y="2256940"/>
            <a:ext cx="355557" cy="353615"/>
            <a:chOff x="-34406325" y="3919600"/>
            <a:chExt cx="293025" cy="291425"/>
          </a:xfrm>
        </p:grpSpPr>
        <p:sp>
          <p:nvSpPr>
            <p:cNvPr id="7551" name="Google Shape;7551;p87"/>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7"/>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7"/>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7"/>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7"/>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7"/>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7"/>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87"/>
          <p:cNvGrpSpPr/>
          <p:nvPr/>
        </p:nvGrpSpPr>
        <p:grpSpPr>
          <a:xfrm>
            <a:off x="1275628" y="2736303"/>
            <a:ext cx="353645" cy="342179"/>
            <a:chOff x="-32568800" y="3232000"/>
            <a:chExt cx="291450" cy="282000"/>
          </a:xfrm>
        </p:grpSpPr>
        <p:sp>
          <p:nvSpPr>
            <p:cNvPr id="7559" name="Google Shape;7559;p87"/>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7"/>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87"/>
          <p:cNvGrpSpPr/>
          <p:nvPr/>
        </p:nvGrpSpPr>
        <p:grpSpPr>
          <a:xfrm>
            <a:off x="1275158" y="3201213"/>
            <a:ext cx="354586" cy="353645"/>
            <a:chOff x="-32569575" y="3586425"/>
            <a:chExt cx="292225" cy="291450"/>
          </a:xfrm>
        </p:grpSpPr>
        <p:sp>
          <p:nvSpPr>
            <p:cNvPr id="7562" name="Google Shape;7562;p87"/>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7"/>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87"/>
          <p:cNvGrpSpPr/>
          <p:nvPr/>
        </p:nvGrpSpPr>
        <p:grpSpPr>
          <a:xfrm>
            <a:off x="1266073" y="3665805"/>
            <a:ext cx="372756" cy="354343"/>
            <a:chOff x="-32576675" y="3944600"/>
            <a:chExt cx="307200" cy="292025"/>
          </a:xfrm>
        </p:grpSpPr>
        <p:sp>
          <p:nvSpPr>
            <p:cNvPr id="7565" name="Google Shape;7565;p87"/>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7"/>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87"/>
          <p:cNvGrpSpPr/>
          <p:nvPr/>
        </p:nvGrpSpPr>
        <p:grpSpPr>
          <a:xfrm>
            <a:off x="3511040" y="2730100"/>
            <a:ext cx="354586" cy="354586"/>
            <a:chOff x="-30735200" y="3192625"/>
            <a:chExt cx="292225" cy="292225"/>
          </a:xfrm>
        </p:grpSpPr>
        <p:sp>
          <p:nvSpPr>
            <p:cNvPr id="7568" name="Google Shape;7568;p87"/>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7"/>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7"/>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7"/>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7"/>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7"/>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7"/>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87"/>
          <p:cNvGrpSpPr/>
          <p:nvPr/>
        </p:nvGrpSpPr>
        <p:grpSpPr>
          <a:xfrm>
            <a:off x="3511040" y="3201532"/>
            <a:ext cx="354586" cy="353008"/>
            <a:chOff x="-30735200" y="3552550"/>
            <a:chExt cx="292225" cy="290925"/>
          </a:xfrm>
        </p:grpSpPr>
        <p:sp>
          <p:nvSpPr>
            <p:cNvPr id="7576" name="Google Shape;7576;p87"/>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7"/>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87"/>
          <p:cNvGrpSpPr/>
          <p:nvPr/>
        </p:nvGrpSpPr>
        <p:grpSpPr>
          <a:xfrm>
            <a:off x="3511040" y="3666154"/>
            <a:ext cx="354586" cy="353645"/>
            <a:chOff x="-30735200" y="3910925"/>
            <a:chExt cx="292225" cy="291450"/>
          </a:xfrm>
        </p:grpSpPr>
        <p:sp>
          <p:nvSpPr>
            <p:cNvPr id="7579" name="Google Shape;7579;p87"/>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7"/>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1" name="Google Shape;7581;p87"/>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2" name="Google Shape;7582;p87"/>
          <p:cNvGrpSpPr/>
          <p:nvPr/>
        </p:nvGrpSpPr>
        <p:grpSpPr>
          <a:xfrm>
            <a:off x="4864547" y="1375808"/>
            <a:ext cx="358971" cy="359224"/>
            <a:chOff x="-57956275" y="3197925"/>
            <a:chExt cx="319000" cy="319225"/>
          </a:xfrm>
        </p:grpSpPr>
        <p:sp>
          <p:nvSpPr>
            <p:cNvPr id="7583" name="Google Shape;7583;p87"/>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7"/>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7"/>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7"/>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7"/>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7"/>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7"/>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87"/>
          <p:cNvGrpSpPr/>
          <p:nvPr/>
        </p:nvGrpSpPr>
        <p:grpSpPr>
          <a:xfrm>
            <a:off x="4886701" y="1832234"/>
            <a:ext cx="314662" cy="358971"/>
            <a:chOff x="-57940525" y="3590375"/>
            <a:chExt cx="279625" cy="319000"/>
          </a:xfrm>
        </p:grpSpPr>
        <p:sp>
          <p:nvSpPr>
            <p:cNvPr id="7591" name="Google Shape;7591;p87"/>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7"/>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7"/>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7"/>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7"/>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87"/>
          <p:cNvGrpSpPr/>
          <p:nvPr/>
        </p:nvGrpSpPr>
        <p:grpSpPr>
          <a:xfrm>
            <a:off x="4857582" y="2273605"/>
            <a:ext cx="358099" cy="358999"/>
            <a:chOff x="-57959425" y="3982600"/>
            <a:chExt cx="318225" cy="319025"/>
          </a:xfrm>
        </p:grpSpPr>
        <p:sp>
          <p:nvSpPr>
            <p:cNvPr id="7597" name="Google Shape;7597;p87"/>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7"/>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7"/>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7"/>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87"/>
          <p:cNvGrpSpPr/>
          <p:nvPr/>
        </p:nvGrpSpPr>
        <p:grpSpPr>
          <a:xfrm>
            <a:off x="7057749" y="1376934"/>
            <a:ext cx="357226" cy="357226"/>
            <a:chOff x="-55987225" y="3198925"/>
            <a:chExt cx="317450" cy="317450"/>
          </a:xfrm>
        </p:grpSpPr>
        <p:sp>
          <p:nvSpPr>
            <p:cNvPr id="7602" name="Google Shape;7602;p87"/>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7"/>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7"/>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7"/>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87"/>
          <p:cNvGrpSpPr/>
          <p:nvPr/>
        </p:nvGrpSpPr>
        <p:grpSpPr>
          <a:xfrm>
            <a:off x="7057749" y="1832965"/>
            <a:ext cx="357226" cy="357367"/>
            <a:chOff x="-55987225" y="3591025"/>
            <a:chExt cx="317450" cy="317575"/>
          </a:xfrm>
        </p:grpSpPr>
        <p:sp>
          <p:nvSpPr>
            <p:cNvPr id="7607" name="Google Shape;7607;p87"/>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7"/>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7"/>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7"/>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7"/>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87"/>
          <p:cNvGrpSpPr/>
          <p:nvPr/>
        </p:nvGrpSpPr>
        <p:grpSpPr>
          <a:xfrm>
            <a:off x="7071665" y="2273605"/>
            <a:ext cx="358999" cy="358999"/>
            <a:chOff x="-55988800" y="3982600"/>
            <a:chExt cx="319025" cy="319025"/>
          </a:xfrm>
        </p:grpSpPr>
        <p:sp>
          <p:nvSpPr>
            <p:cNvPr id="7613" name="Google Shape;7613;p87"/>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7"/>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7"/>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7"/>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7"/>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87"/>
          <p:cNvGrpSpPr/>
          <p:nvPr/>
        </p:nvGrpSpPr>
        <p:grpSpPr>
          <a:xfrm>
            <a:off x="5730184" y="2731562"/>
            <a:ext cx="356326" cy="358971"/>
            <a:chOff x="-54026025" y="3192625"/>
            <a:chExt cx="316650" cy="319000"/>
          </a:xfrm>
        </p:grpSpPr>
        <p:sp>
          <p:nvSpPr>
            <p:cNvPr id="7619" name="Google Shape;7619;p87"/>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7"/>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7"/>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7"/>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7"/>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7"/>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7"/>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7"/>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87"/>
          <p:cNvGrpSpPr/>
          <p:nvPr/>
        </p:nvGrpSpPr>
        <p:grpSpPr>
          <a:xfrm>
            <a:off x="5750130" y="3202536"/>
            <a:ext cx="316434" cy="358099"/>
            <a:chOff x="-54007925" y="3584850"/>
            <a:chExt cx="281200" cy="318225"/>
          </a:xfrm>
        </p:grpSpPr>
        <p:sp>
          <p:nvSpPr>
            <p:cNvPr id="7628" name="Google Shape;7628;p87"/>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7"/>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7"/>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7"/>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7"/>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7"/>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87"/>
          <p:cNvGrpSpPr/>
          <p:nvPr/>
        </p:nvGrpSpPr>
        <p:grpSpPr>
          <a:xfrm>
            <a:off x="5750130" y="3664421"/>
            <a:ext cx="316434" cy="358914"/>
            <a:chOff x="-54007925" y="3975575"/>
            <a:chExt cx="281200" cy="318950"/>
          </a:xfrm>
        </p:grpSpPr>
        <p:sp>
          <p:nvSpPr>
            <p:cNvPr id="7635" name="Google Shape;7635;p87"/>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7"/>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7"/>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7"/>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87"/>
          <p:cNvGrpSpPr/>
          <p:nvPr/>
        </p:nvGrpSpPr>
        <p:grpSpPr>
          <a:xfrm>
            <a:off x="7984996" y="2748891"/>
            <a:ext cx="274770" cy="358492"/>
            <a:chOff x="-52005775" y="3208025"/>
            <a:chExt cx="244175" cy="318575"/>
          </a:xfrm>
        </p:grpSpPr>
        <p:sp>
          <p:nvSpPr>
            <p:cNvPr id="7640" name="Google Shape;7640;p87"/>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7"/>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7"/>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7"/>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7"/>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7"/>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7"/>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7"/>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7"/>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7"/>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7"/>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87"/>
          <p:cNvGrpSpPr/>
          <p:nvPr/>
        </p:nvGrpSpPr>
        <p:grpSpPr>
          <a:xfrm>
            <a:off x="5291462" y="1376934"/>
            <a:ext cx="358099" cy="358099"/>
            <a:chOff x="-57568775" y="3198925"/>
            <a:chExt cx="318225" cy="318225"/>
          </a:xfrm>
        </p:grpSpPr>
        <p:sp>
          <p:nvSpPr>
            <p:cNvPr id="7652" name="Google Shape;7652;p8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87"/>
          <p:cNvGrpSpPr/>
          <p:nvPr/>
        </p:nvGrpSpPr>
        <p:grpSpPr>
          <a:xfrm>
            <a:off x="5313181" y="1832234"/>
            <a:ext cx="314662" cy="358099"/>
            <a:chOff x="-57549075" y="3590375"/>
            <a:chExt cx="279625" cy="318225"/>
          </a:xfrm>
        </p:grpSpPr>
        <p:sp>
          <p:nvSpPr>
            <p:cNvPr id="7659" name="Google Shape;7659;p87"/>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7"/>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7"/>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7"/>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3" name="Google Shape;7663;p87"/>
          <p:cNvGrpSpPr/>
          <p:nvPr/>
        </p:nvGrpSpPr>
        <p:grpSpPr>
          <a:xfrm>
            <a:off x="5305378" y="2273605"/>
            <a:ext cx="359871" cy="359871"/>
            <a:chOff x="-57570350" y="3982600"/>
            <a:chExt cx="319800" cy="319800"/>
          </a:xfrm>
        </p:grpSpPr>
        <p:sp>
          <p:nvSpPr>
            <p:cNvPr id="7664" name="Google Shape;7664;p87"/>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7"/>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7"/>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7"/>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87"/>
          <p:cNvGrpSpPr/>
          <p:nvPr/>
        </p:nvGrpSpPr>
        <p:grpSpPr>
          <a:xfrm>
            <a:off x="7520416" y="1376033"/>
            <a:ext cx="314662" cy="358999"/>
            <a:chOff x="-55576850" y="3198125"/>
            <a:chExt cx="279625" cy="319025"/>
          </a:xfrm>
        </p:grpSpPr>
        <p:sp>
          <p:nvSpPr>
            <p:cNvPr id="7669" name="Google Shape;7669;p87"/>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7"/>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7"/>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7"/>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87"/>
          <p:cNvGrpSpPr/>
          <p:nvPr/>
        </p:nvGrpSpPr>
        <p:grpSpPr>
          <a:xfrm>
            <a:off x="7497812" y="1832009"/>
            <a:ext cx="359871" cy="358324"/>
            <a:chOff x="-55596550" y="3590175"/>
            <a:chExt cx="319800" cy="318425"/>
          </a:xfrm>
        </p:grpSpPr>
        <p:sp>
          <p:nvSpPr>
            <p:cNvPr id="7674" name="Google Shape;7674;p87"/>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7"/>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7"/>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7"/>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87"/>
          <p:cNvGrpSpPr/>
          <p:nvPr/>
        </p:nvGrpSpPr>
        <p:grpSpPr>
          <a:xfrm>
            <a:off x="7513049" y="2273351"/>
            <a:ext cx="358999" cy="359252"/>
            <a:chOff x="-55595775" y="3982375"/>
            <a:chExt cx="319025" cy="319250"/>
          </a:xfrm>
        </p:grpSpPr>
        <p:sp>
          <p:nvSpPr>
            <p:cNvPr id="7679" name="Google Shape;7679;p87"/>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7"/>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7"/>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7"/>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7"/>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7"/>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87"/>
          <p:cNvGrpSpPr/>
          <p:nvPr/>
        </p:nvGrpSpPr>
        <p:grpSpPr>
          <a:xfrm>
            <a:off x="6170232" y="2731562"/>
            <a:ext cx="358999" cy="358099"/>
            <a:chOff x="-53635375" y="3192625"/>
            <a:chExt cx="319025" cy="318225"/>
          </a:xfrm>
        </p:grpSpPr>
        <p:sp>
          <p:nvSpPr>
            <p:cNvPr id="7686" name="Google Shape;7686;p87"/>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7"/>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7"/>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87"/>
          <p:cNvGrpSpPr/>
          <p:nvPr/>
        </p:nvGrpSpPr>
        <p:grpSpPr>
          <a:xfrm>
            <a:off x="6192401" y="3202536"/>
            <a:ext cx="314662" cy="358999"/>
            <a:chOff x="-53615675" y="3584850"/>
            <a:chExt cx="279625" cy="319025"/>
          </a:xfrm>
        </p:grpSpPr>
        <p:sp>
          <p:nvSpPr>
            <p:cNvPr id="7690" name="Google Shape;7690;p87"/>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7"/>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7"/>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87"/>
          <p:cNvGrpSpPr/>
          <p:nvPr/>
        </p:nvGrpSpPr>
        <p:grpSpPr>
          <a:xfrm>
            <a:off x="6170246" y="3665461"/>
            <a:ext cx="358971" cy="357874"/>
            <a:chOff x="-53634575" y="3976500"/>
            <a:chExt cx="319000" cy="318025"/>
          </a:xfrm>
        </p:grpSpPr>
        <p:sp>
          <p:nvSpPr>
            <p:cNvPr id="7694" name="Google Shape;7694;p87"/>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7"/>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7"/>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7"/>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7"/>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7"/>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7"/>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7"/>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87"/>
          <p:cNvGrpSpPr/>
          <p:nvPr/>
        </p:nvGrpSpPr>
        <p:grpSpPr>
          <a:xfrm>
            <a:off x="7965050" y="3208415"/>
            <a:ext cx="314662" cy="358436"/>
            <a:chOff x="-52023900" y="3590075"/>
            <a:chExt cx="279625" cy="318525"/>
          </a:xfrm>
        </p:grpSpPr>
        <p:sp>
          <p:nvSpPr>
            <p:cNvPr id="7703" name="Google Shape;7703;p87"/>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7"/>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7"/>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7"/>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7"/>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7"/>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7"/>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87"/>
          <p:cNvGrpSpPr/>
          <p:nvPr/>
        </p:nvGrpSpPr>
        <p:grpSpPr>
          <a:xfrm>
            <a:off x="5728292" y="1376934"/>
            <a:ext cx="358971" cy="358971"/>
            <a:chOff x="-57173375" y="3198925"/>
            <a:chExt cx="319000" cy="319000"/>
          </a:xfrm>
        </p:grpSpPr>
        <p:sp>
          <p:nvSpPr>
            <p:cNvPr id="7711" name="Google Shape;7711;p87"/>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7"/>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7"/>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7"/>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87"/>
          <p:cNvGrpSpPr/>
          <p:nvPr/>
        </p:nvGrpSpPr>
        <p:grpSpPr>
          <a:xfrm>
            <a:off x="5729178" y="1854374"/>
            <a:ext cx="357198" cy="314690"/>
            <a:chOff x="-57176525" y="3610050"/>
            <a:chExt cx="317425" cy="279650"/>
          </a:xfrm>
        </p:grpSpPr>
        <p:sp>
          <p:nvSpPr>
            <p:cNvPr id="7716" name="Google Shape;7716;p87"/>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7"/>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7"/>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7"/>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7"/>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87"/>
          <p:cNvGrpSpPr/>
          <p:nvPr/>
        </p:nvGrpSpPr>
        <p:grpSpPr>
          <a:xfrm>
            <a:off x="7939633" y="1376934"/>
            <a:ext cx="358099" cy="356326"/>
            <a:chOff x="-55202750" y="3198925"/>
            <a:chExt cx="318225" cy="316650"/>
          </a:xfrm>
        </p:grpSpPr>
        <p:sp>
          <p:nvSpPr>
            <p:cNvPr id="7722" name="Google Shape;7722;p87"/>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7"/>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87"/>
          <p:cNvGrpSpPr/>
          <p:nvPr/>
        </p:nvGrpSpPr>
        <p:grpSpPr>
          <a:xfrm>
            <a:off x="7950267" y="1832234"/>
            <a:ext cx="336830" cy="358099"/>
            <a:chOff x="-55194875" y="3590375"/>
            <a:chExt cx="299325" cy="318225"/>
          </a:xfrm>
        </p:grpSpPr>
        <p:sp>
          <p:nvSpPr>
            <p:cNvPr id="7725" name="Google Shape;7725;p87"/>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7"/>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7"/>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7"/>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7"/>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87"/>
          <p:cNvGrpSpPr/>
          <p:nvPr/>
        </p:nvGrpSpPr>
        <p:grpSpPr>
          <a:xfrm>
            <a:off x="7954884" y="2274505"/>
            <a:ext cx="357198" cy="357198"/>
            <a:chOff x="-55203525" y="3983400"/>
            <a:chExt cx="317425" cy="317425"/>
          </a:xfrm>
        </p:grpSpPr>
        <p:sp>
          <p:nvSpPr>
            <p:cNvPr id="7731" name="Google Shape;7731;p87"/>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7"/>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7"/>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87"/>
          <p:cNvGrpSpPr/>
          <p:nvPr/>
        </p:nvGrpSpPr>
        <p:grpSpPr>
          <a:xfrm>
            <a:off x="6621365" y="2731562"/>
            <a:ext cx="335930" cy="358971"/>
            <a:chOff x="-53232900" y="3192625"/>
            <a:chExt cx="298525" cy="319000"/>
          </a:xfrm>
        </p:grpSpPr>
        <p:sp>
          <p:nvSpPr>
            <p:cNvPr id="7735" name="Google Shape;7735;p87"/>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7"/>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7"/>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7"/>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7"/>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7"/>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7"/>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7"/>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87"/>
          <p:cNvGrpSpPr/>
          <p:nvPr/>
        </p:nvGrpSpPr>
        <p:grpSpPr>
          <a:xfrm>
            <a:off x="6610731" y="3202536"/>
            <a:ext cx="357198" cy="356326"/>
            <a:chOff x="-53242350" y="3584850"/>
            <a:chExt cx="317425" cy="316650"/>
          </a:xfrm>
        </p:grpSpPr>
        <p:sp>
          <p:nvSpPr>
            <p:cNvPr id="7744" name="Google Shape;7744;p87"/>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7"/>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7"/>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7"/>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7"/>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87"/>
          <p:cNvGrpSpPr/>
          <p:nvPr/>
        </p:nvGrpSpPr>
        <p:grpSpPr>
          <a:xfrm>
            <a:off x="6631999" y="3665236"/>
            <a:ext cx="314662" cy="358999"/>
            <a:chOff x="-53224225" y="3976300"/>
            <a:chExt cx="279625" cy="319025"/>
          </a:xfrm>
        </p:grpSpPr>
        <p:sp>
          <p:nvSpPr>
            <p:cNvPr id="7750" name="Google Shape;7750;p87"/>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7"/>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7"/>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7"/>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7"/>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7"/>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7"/>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87"/>
          <p:cNvGrpSpPr/>
          <p:nvPr/>
        </p:nvGrpSpPr>
        <p:grpSpPr>
          <a:xfrm>
            <a:off x="7942896" y="3672917"/>
            <a:ext cx="358971" cy="358408"/>
            <a:chOff x="-52043575" y="3983125"/>
            <a:chExt cx="319000" cy="318500"/>
          </a:xfrm>
        </p:grpSpPr>
        <p:sp>
          <p:nvSpPr>
            <p:cNvPr id="7758" name="Google Shape;7758;p87"/>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7"/>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7"/>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7"/>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7"/>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7"/>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7"/>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7"/>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7"/>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87"/>
          <p:cNvGrpSpPr/>
          <p:nvPr/>
        </p:nvGrpSpPr>
        <p:grpSpPr>
          <a:xfrm>
            <a:off x="6196836" y="1376934"/>
            <a:ext cx="314662" cy="358971"/>
            <a:chOff x="-56766175" y="3198925"/>
            <a:chExt cx="279625" cy="319000"/>
          </a:xfrm>
        </p:grpSpPr>
        <p:sp>
          <p:nvSpPr>
            <p:cNvPr id="7768" name="Google Shape;7768;p8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87"/>
          <p:cNvGrpSpPr/>
          <p:nvPr/>
        </p:nvGrpSpPr>
        <p:grpSpPr>
          <a:xfrm>
            <a:off x="6195950" y="1832234"/>
            <a:ext cx="316434" cy="358099"/>
            <a:chOff x="-56766175" y="3590375"/>
            <a:chExt cx="281200" cy="318225"/>
          </a:xfrm>
        </p:grpSpPr>
        <p:sp>
          <p:nvSpPr>
            <p:cNvPr id="7776" name="Google Shape;7776;p87"/>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7"/>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7"/>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7"/>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87"/>
          <p:cNvGrpSpPr/>
          <p:nvPr/>
        </p:nvGrpSpPr>
        <p:grpSpPr>
          <a:xfrm>
            <a:off x="6232906" y="2273605"/>
            <a:ext cx="272126" cy="358099"/>
            <a:chOff x="-56747275" y="3982600"/>
            <a:chExt cx="241825" cy="318225"/>
          </a:xfrm>
        </p:grpSpPr>
        <p:sp>
          <p:nvSpPr>
            <p:cNvPr id="7781" name="Google Shape;7781;p87"/>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7"/>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7"/>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7"/>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7"/>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7"/>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7"/>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87"/>
          <p:cNvGrpSpPr/>
          <p:nvPr/>
        </p:nvGrpSpPr>
        <p:grpSpPr>
          <a:xfrm>
            <a:off x="4840657" y="3215842"/>
            <a:ext cx="358999" cy="342991"/>
            <a:chOff x="-54812875" y="3596675"/>
            <a:chExt cx="319025" cy="304800"/>
          </a:xfrm>
        </p:grpSpPr>
        <p:sp>
          <p:nvSpPr>
            <p:cNvPr id="7789" name="Google Shape;7789;p87"/>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7"/>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7"/>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7"/>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7"/>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7"/>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7"/>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6" name="Google Shape;7796;p87"/>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7"/>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8" name="Google Shape;7798;p87"/>
          <p:cNvGrpSpPr/>
          <p:nvPr/>
        </p:nvGrpSpPr>
        <p:grpSpPr>
          <a:xfrm>
            <a:off x="4862826" y="3672326"/>
            <a:ext cx="314662" cy="358099"/>
            <a:chOff x="-54793175" y="3982600"/>
            <a:chExt cx="279625" cy="318225"/>
          </a:xfrm>
        </p:grpSpPr>
        <p:sp>
          <p:nvSpPr>
            <p:cNvPr id="7799" name="Google Shape;7799;p87"/>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7"/>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7"/>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7"/>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7"/>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7"/>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7"/>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6" name="Google Shape;7806;p87"/>
          <p:cNvGrpSpPr/>
          <p:nvPr/>
        </p:nvGrpSpPr>
        <p:grpSpPr>
          <a:xfrm>
            <a:off x="7074284" y="2731562"/>
            <a:ext cx="314662" cy="358099"/>
            <a:chOff x="-52832000" y="3192625"/>
            <a:chExt cx="279625" cy="318225"/>
          </a:xfrm>
        </p:grpSpPr>
        <p:sp>
          <p:nvSpPr>
            <p:cNvPr id="7807" name="Google Shape;7807;p87"/>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7"/>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7"/>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7"/>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7"/>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7"/>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7"/>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7"/>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87"/>
          <p:cNvGrpSpPr/>
          <p:nvPr/>
        </p:nvGrpSpPr>
        <p:grpSpPr>
          <a:xfrm>
            <a:off x="5760817" y="2272929"/>
            <a:ext cx="323524" cy="358774"/>
            <a:chOff x="-57162350" y="3982000"/>
            <a:chExt cx="287500" cy="318825"/>
          </a:xfrm>
        </p:grpSpPr>
        <p:sp>
          <p:nvSpPr>
            <p:cNvPr id="7816" name="Google Shape;7816;p87"/>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7"/>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7"/>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7"/>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7"/>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7"/>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7"/>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7"/>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4" name="Google Shape;7824;p87"/>
          <p:cNvGrpSpPr/>
          <p:nvPr/>
        </p:nvGrpSpPr>
        <p:grpSpPr>
          <a:xfrm>
            <a:off x="7052130" y="3203436"/>
            <a:ext cx="358971" cy="357198"/>
            <a:chOff x="-52851675" y="3585650"/>
            <a:chExt cx="319000" cy="317425"/>
          </a:xfrm>
        </p:grpSpPr>
        <p:sp>
          <p:nvSpPr>
            <p:cNvPr id="7825" name="Google Shape;7825;p87"/>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7"/>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7"/>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7"/>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7"/>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7"/>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87"/>
          <p:cNvGrpSpPr/>
          <p:nvPr/>
        </p:nvGrpSpPr>
        <p:grpSpPr>
          <a:xfrm>
            <a:off x="7074284" y="3665236"/>
            <a:ext cx="314662" cy="358999"/>
            <a:chOff x="-52832000" y="3976300"/>
            <a:chExt cx="279625" cy="319025"/>
          </a:xfrm>
        </p:grpSpPr>
        <p:sp>
          <p:nvSpPr>
            <p:cNvPr id="7832" name="Google Shape;7832;p87"/>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7"/>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7"/>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7"/>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7"/>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87"/>
          <p:cNvGrpSpPr/>
          <p:nvPr/>
        </p:nvGrpSpPr>
        <p:grpSpPr>
          <a:xfrm>
            <a:off x="6191490" y="4119884"/>
            <a:ext cx="316434" cy="358099"/>
            <a:chOff x="-51633225" y="3198925"/>
            <a:chExt cx="281200" cy="318225"/>
          </a:xfrm>
        </p:grpSpPr>
        <p:sp>
          <p:nvSpPr>
            <p:cNvPr id="7838" name="Google Shape;7838;p87"/>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7"/>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7"/>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7"/>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7"/>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7"/>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7"/>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87"/>
          <p:cNvGrpSpPr/>
          <p:nvPr/>
        </p:nvGrpSpPr>
        <p:grpSpPr>
          <a:xfrm>
            <a:off x="6610314" y="1377806"/>
            <a:ext cx="365188" cy="357226"/>
            <a:chOff x="-56396775" y="3199700"/>
            <a:chExt cx="324525" cy="317450"/>
          </a:xfrm>
        </p:grpSpPr>
        <p:sp>
          <p:nvSpPr>
            <p:cNvPr id="7846" name="Google Shape;7846;p87"/>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7"/>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7"/>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7"/>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7"/>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7"/>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87"/>
          <p:cNvGrpSpPr/>
          <p:nvPr/>
        </p:nvGrpSpPr>
        <p:grpSpPr>
          <a:xfrm>
            <a:off x="6613408" y="1843740"/>
            <a:ext cx="358999" cy="335958"/>
            <a:chOff x="-56394425" y="3600600"/>
            <a:chExt cx="319025" cy="298550"/>
          </a:xfrm>
        </p:grpSpPr>
        <p:sp>
          <p:nvSpPr>
            <p:cNvPr id="7853" name="Google Shape;7853;p87"/>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7"/>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7"/>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87"/>
          <p:cNvGrpSpPr/>
          <p:nvPr/>
        </p:nvGrpSpPr>
        <p:grpSpPr>
          <a:xfrm>
            <a:off x="6644175" y="2274505"/>
            <a:ext cx="327068" cy="357198"/>
            <a:chOff x="-56379450" y="3983400"/>
            <a:chExt cx="290650" cy="317425"/>
          </a:xfrm>
        </p:grpSpPr>
        <p:sp>
          <p:nvSpPr>
            <p:cNvPr id="7857" name="Google Shape;7857;p87"/>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7"/>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7"/>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7"/>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7"/>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7"/>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7"/>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7"/>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87"/>
          <p:cNvGrpSpPr/>
          <p:nvPr/>
        </p:nvGrpSpPr>
        <p:grpSpPr>
          <a:xfrm>
            <a:off x="5307879" y="2738651"/>
            <a:ext cx="316434" cy="358971"/>
            <a:chOff x="-54401725" y="3198925"/>
            <a:chExt cx="281200" cy="319000"/>
          </a:xfrm>
        </p:grpSpPr>
        <p:sp>
          <p:nvSpPr>
            <p:cNvPr id="7866" name="Google Shape;7866;p87"/>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7"/>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7"/>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7"/>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7"/>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7"/>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7"/>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7"/>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7"/>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7"/>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7"/>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87"/>
          <p:cNvGrpSpPr/>
          <p:nvPr/>
        </p:nvGrpSpPr>
        <p:grpSpPr>
          <a:xfrm>
            <a:off x="5308766" y="3208753"/>
            <a:ext cx="314662" cy="358099"/>
            <a:chOff x="-54401725" y="3590375"/>
            <a:chExt cx="279625" cy="318225"/>
          </a:xfrm>
        </p:grpSpPr>
        <p:sp>
          <p:nvSpPr>
            <p:cNvPr id="7878" name="Google Shape;7878;p87"/>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7"/>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7"/>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7"/>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7"/>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7"/>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87"/>
          <p:cNvGrpSpPr/>
          <p:nvPr/>
        </p:nvGrpSpPr>
        <p:grpSpPr>
          <a:xfrm>
            <a:off x="5306557" y="3672326"/>
            <a:ext cx="319079" cy="358099"/>
            <a:chOff x="-54403300" y="3982600"/>
            <a:chExt cx="283550" cy="318225"/>
          </a:xfrm>
        </p:grpSpPr>
        <p:sp>
          <p:nvSpPr>
            <p:cNvPr id="7885" name="Google Shape;7885;p87"/>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7"/>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7"/>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7"/>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7"/>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87"/>
          <p:cNvGrpSpPr/>
          <p:nvPr/>
        </p:nvGrpSpPr>
        <p:grpSpPr>
          <a:xfrm>
            <a:off x="7493951" y="2733559"/>
            <a:ext cx="356298" cy="356973"/>
            <a:chOff x="-52458650" y="3194400"/>
            <a:chExt cx="316625" cy="317225"/>
          </a:xfrm>
        </p:grpSpPr>
        <p:sp>
          <p:nvSpPr>
            <p:cNvPr id="7891" name="Google Shape;7891;p87"/>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7"/>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7"/>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7"/>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7"/>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7"/>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7"/>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7"/>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87"/>
          <p:cNvGrpSpPr/>
          <p:nvPr/>
        </p:nvGrpSpPr>
        <p:grpSpPr>
          <a:xfrm>
            <a:off x="4862826" y="2738651"/>
            <a:ext cx="314662" cy="358971"/>
            <a:chOff x="-54793175" y="3198925"/>
            <a:chExt cx="279625" cy="319000"/>
          </a:xfrm>
        </p:grpSpPr>
        <p:sp>
          <p:nvSpPr>
            <p:cNvPr id="7900" name="Google Shape;7900;p87"/>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7"/>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7"/>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7"/>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7"/>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7"/>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7"/>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87"/>
          <p:cNvGrpSpPr/>
          <p:nvPr/>
        </p:nvGrpSpPr>
        <p:grpSpPr>
          <a:xfrm>
            <a:off x="7503249" y="3202536"/>
            <a:ext cx="337703" cy="357845"/>
            <a:chOff x="-52450000" y="3584850"/>
            <a:chExt cx="300100" cy="318000"/>
          </a:xfrm>
        </p:grpSpPr>
        <p:sp>
          <p:nvSpPr>
            <p:cNvPr id="7908" name="Google Shape;7908;p87"/>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7"/>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7"/>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7"/>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7"/>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7"/>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7"/>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87"/>
          <p:cNvGrpSpPr/>
          <p:nvPr/>
        </p:nvGrpSpPr>
        <p:grpSpPr>
          <a:xfrm>
            <a:off x="7514769" y="3667009"/>
            <a:ext cx="314662" cy="357226"/>
            <a:chOff x="-52440550" y="3977875"/>
            <a:chExt cx="279625" cy="317450"/>
          </a:xfrm>
        </p:grpSpPr>
        <p:sp>
          <p:nvSpPr>
            <p:cNvPr id="7916" name="Google Shape;7916;p87"/>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7"/>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7"/>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7"/>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7"/>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7"/>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7"/>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7"/>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87"/>
          <p:cNvGrpSpPr/>
          <p:nvPr/>
        </p:nvGrpSpPr>
        <p:grpSpPr>
          <a:xfrm>
            <a:off x="6626703" y="4123215"/>
            <a:ext cx="314662" cy="358999"/>
            <a:chOff x="-51623775" y="3584850"/>
            <a:chExt cx="279625" cy="319025"/>
          </a:xfrm>
        </p:grpSpPr>
        <p:sp>
          <p:nvSpPr>
            <p:cNvPr id="7925" name="Google Shape;7925;p87"/>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7"/>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7"/>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7"/>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7"/>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7"/>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7"/>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7"/>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7"/>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4" name="Google Shape;7934;p87"/>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935" name="Google Shape;7935;p87"/>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39" name="Shape 7939"/>
        <p:cNvGrpSpPr/>
        <p:nvPr/>
      </p:nvGrpSpPr>
      <p:grpSpPr>
        <a:xfrm>
          <a:off x="0" y="0"/>
          <a:ext cx="0" cy="0"/>
          <a:chOff x="0" y="0"/>
          <a:chExt cx="0" cy="0"/>
        </a:xfrm>
      </p:grpSpPr>
      <p:grpSp>
        <p:nvGrpSpPr>
          <p:cNvPr id="7940" name="Google Shape;7940;p88"/>
          <p:cNvGrpSpPr/>
          <p:nvPr/>
        </p:nvGrpSpPr>
        <p:grpSpPr>
          <a:xfrm>
            <a:off x="866775" y="1386849"/>
            <a:ext cx="276003" cy="357300"/>
            <a:chOff x="-50469125" y="3183175"/>
            <a:chExt cx="233150" cy="301825"/>
          </a:xfrm>
        </p:grpSpPr>
        <p:sp>
          <p:nvSpPr>
            <p:cNvPr id="7941" name="Google Shape;7941;p88"/>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8"/>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8"/>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88"/>
          <p:cNvGrpSpPr/>
          <p:nvPr/>
        </p:nvGrpSpPr>
        <p:grpSpPr>
          <a:xfrm>
            <a:off x="826674" y="1822251"/>
            <a:ext cx="356205" cy="355288"/>
            <a:chOff x="-50504575" y="3550975"/>
            <a:chExt cx="300900" cy="300125"/>
          </a:xfrm>
        </p:grpSpPr>
        <p:sp>
          <p:nvSpPr>
            <p:cNvPr id="7945" name="Google Shape;7945;p88"/>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8"/>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8"/>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8"/>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88"/>
          <p:cNvGrpSpPr/>
          <p:nvPr/>
        </p:nvGrpSpPr>
        <p:grpSpPr>
          <a:xfrm>
            <a:off x="826674" y="2260493"/>
            <a:ext cx="356205" cy="354341"/>
            <a:chOff x="-50503000" y="3921175"/>
            <a:chExt cx="300900" cy="299325"/>
          </a:xfrm>
        </p:grpSpPr>
        <p:sp>
          <p:nvSpPr>
            <p:cNvPr id="7950" name="Google Shape;7950;p88"/>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8"/>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8"/>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8"/>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8"/>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5" name="Google Shape;7955;p88"/>
          <p:cNvGrpSpPr/>
          <p:nvPr/>
        </p:nvGrpSpPr>
        <p:grpSpPr>
          <a:xfrm>
            <a:off x="3030727" y="1406411"/>
            <a:ext cx="355258" cy="356205"/>
            <a:chOff x="-48630025" y="3199700"/>
            <a:chExt cx="300100" cy="300900"/>
          </a:xfrm>
        </p:grpSpPr>
        <p:sp>
          <p:nvSpPr>
            <p:cNvPr id="7956" name="Google Shape;7956;p88"/>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8"/>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8"/>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88"/>
          <p:cNvGrpSpPr/>
          <p:nvPr/>
        </p:nvGrpSpPr>
        <p:grpSpPr>
          <a:xfrm>
            <a:off x="3030727" y="1843707"/>
            <a:ext cx="355258" cy="355258"/>
            <a:chOff x="-48630025" y="3569100"/>
            <a:chExt cx="300100" cy="300100"/>
          </a:xfrm>
        </p:grpSpPr>
        <p:sp>
          <p:nvSpPr>
            <p:cNvPr id="7960" name="Google Shape;7960;p88"/>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8"/>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8"/>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8"/>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8"/>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8"/>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8"/>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8"/>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8"/>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8"/>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0" name="Google Shape;7970;p88"/>
          <p:cNvGrpSpPr/>
          <p:nvPr/>
        </p:nvGrpSpPr>
        <p:grpSpPr>
          <a:xfrm>
            <a:off x="3031201" y="2281003"/>
            <a:ext cx="354311" cy="353394"/>
            <a:chOff x="-48629225" y="3938500"/>
            <a:chExt cx="299300" cy="298525"/>
          </a:xfrm>
        </p:grpSpPr>
        <p:sp>
          <p:nvSpPr>
            <p:cNvPr id="7971" name="Google Shape;7971;p88"/>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8"/>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8"/>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8"/>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88"/>
          <p:cNvGrpSpPr/>
          <p:nvPr/>
        </p:nvGrpSpPr>
        <p:grpSpPr>
          <a:xfrm>
            <a:off x="1766604" y="2752344"/>
            <a:ext cx="311458" cy="354341"/>
            <a:chOff x="-46762575" y="3200500"/>
            <a:chExt cx="263100" cy="299325"/>
          </a:xfrm>
        </p:grpSpPr>
        <p:sp>
          <p:nvSpPr>
            <p:cNvPr id="7976" name="Google Shape;7976;p88"/>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8"/>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8"/>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8"/>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8"/>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88"/>
          <p:cNvGrpSpPr/>
          <p:nvPr/>
        </p:nvGrpSpPr>
        <p:grpSpPr>
          <a:xfrm>
            <a:off x="1744689" y="3211066"/>
            <a:ext cx="355288" cy="312375"/>
            <a:chOff x="-46779900" y="3588000"/>
            <a:chExt cx="300125" cy="263875"/>
          </a:xfrm>
        </p:grpSpPr>
        <p:sp>
          <p:nvSpPr>
            <p:cNvPr id="7982" name="Google Shape;7982;p88"/>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8"/>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8"/>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8"/>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88"/>
          <p:cNvGrpSpPr/>
          <p:nvPr/>
        </p:nvGrpSpPr>
        <p:grpSpPr>
          <a:xfrm>
            <a:off x="1745162" y="3625988"/>
            <a:ext cx="354341" cy="353394"/>
            <a:chOff x="-46779100" y="3938500"/>
            <a:chExt cx="299325" cy="298525"/>
          </a:xfrm>
        </p:grpSpPr>
        <p:sp>
          <p:nvSpPr>
            <p:cNvPr id="7987" name="Google Shape;7987;p88"/>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8"/>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88"/>
          <p:cNvGrpSpPr/>
          <p:nvPr/>
        </p:nvGrpSpPr>
        <p:grpSpPr>
          <a:xfrm>
            <a:off x="3952900" y="2758855"/>
            <a:ext cx="355258" cy="355288"/>
            <a:chOff x="-44924250" y="3206000"/>
            <a:chExt cx="300100" cy="300125"/>
          </a:xfrm>
        </p:grpSpPr>
        <p:sp>
          <p:nvSpPr>
            <p:cNvPr id="7990" name="Google Shape;7990;p88"/>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8"/>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8"/>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8"/>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8"/>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88"/>
          <p:cNvGrpSpPr/>
          <p:nvPr/>
        </p:nvGrpSpPr>
        <p:grpSpPr>
          <a:xfrm>
            <a:off x="1267386" y="1386849"/>
            <a:ext cx="355258" cy="355258"/>
            <a:chOff x="-50134375" y="3183175"/>
            <a:chExt cx="300100" cy="300100"/>
          </a:xfrm>
        </p:grpSpPr>
        <p:sp>
          <p:nvSpPr>
            <p:cNvPr id="7996" name="Google Shape;7996;p88"/>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8"/>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8"/>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8"/>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8"/>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8"/>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8"/>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8"/>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8"/>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8"/>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88"/>
          <p:cNvGrpSpPr/>
          <p:nvPr/>
        </p:nvGrpSpPr>
        <p:grpSpPr>
          <a:xfrm>
            <a:off x="1267386" y="1822251"/>
            <a:ext cx="355258" cy="355288"/>
            <a:chOff x="-50134375" y="3550975"/>
            <a:chExt cx="300100" cy="300125"/>
          </a:xfrm>
        </p:grpSpPr>
        <p:sp>
          <p:nvSpPr>
            <p:cNvPr id="8007" name="Google Shape;8007;p88"/>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8"/>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88"/>
          <p:cNvGrpSpPr/>
          <p:nvPr/>
        </p:nvGrpSpPr>
        <p:grpSpPr>
          <a:xfrm>
            <a:off x="1267386" y="2259783"/>
            <a:ext cx="355258" cy="355051"/>
            <a:chOff x="-50134375" y="3920575"/>
            <a:chExt cx="300100" cy="299925"/>
          </a:xfrm>
        </p:grpSpPr>
        <p:sp>
          <p:nvSpPr>
            <p:cNvPr id="8010" name="Google Shape;8010;p88"/>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8"/>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8"/>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88"/>
          <p:cNvGrpSpPr/>
          <p:nvPr/>
        </p:nvGrpSpPr>
        <p:grpSpPr>
          <a:xfrm>
            <a:off x="3478110" y="1407358"/>
            <a:ext cx="357123" cy="355258"/>
            <a:chOff x="-48262200" y="3200500"/>
            <a:chExt cx="301675" cy="300100"/>
          </a:xfrm>
        </p:grpSpPr>
        <p:sp>
          <p:nvSpPr>
            <p:cNvPr id="8014" name="Google Shape;8014;p88"/>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8"/>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8"/>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8"/>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8"/>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8"/>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8"/>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8"/>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8"/>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88"/>
          <p:cNvGrpSpPr/>
          <p:nvPr/>
        </p:nvGrpSpPr>
        <p:grpSpPr>
          <a:xfrm>
            <a:off x="3507483" y="1844447"/>
            <a:ext cx="298377" cy="354519"/>
            <a:chOff x="-48233050" y="3569725"/>
            <a:chExt cx="252050" cy="299475"/>
          </a:xfrm>
        </p:grpSpPr>
        <p:sp>
          <p:nvSpPr>
            <p:cNvPr id="8024" name="Google Shape;8024;p8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88"/>
          <p:cNvGrpSpPr/>
          <p:nvPr/>
        </p:nvGrpSpPr>
        <p:grpSpPr>
          <a:xfrm>
            <a:off x="3531248" y="2278191"/>
            <a:ext cx="250847" cy="358070"/>
            <a:chOff x="-48216525" y="3936125"/>
            <a:chExt cx="211900" cy="302475"/>
          </a:xfrm>
        </p:grpSpPr>
        <p:sp>
          <p:nvSpPr>
            <p:cNvPr id="8028" name="Google Shape;8028;p88"/>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8"/>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8"/>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8"/>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88"/>
          <p:cNvGrpSpPr/>
          <p:nvPr/>
        </p:nvGrpSpPr>
        <p:grpSpPr>
          <a:xfrm>
            <a:off x="2186966" y="2753261"/>
            <a:ext cx="355258" cy="355288"/>
            <a:chOff x="-46410500" y="3201275"/>
            <a:chExt cx="300100" cy="300125"/>
          </a:xfrm>
        </p:grpSpPr>
        <p:sp>
          <p:nvSpPr>
            <p:cNvPr id="8033" name="Google Shape;8033;p88"/>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8"/>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8"/>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8"/>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8"/>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88"/>
          <p:cNvGrpSpPr/>
          <p:nvPr/>
        </p:nvGrpSpPr>
        <p:grpSpPr>
          <a:xfrm>
            <a:off x="2186966" y="3188692"/>
            <a:ext cx="355258" cy="356205"/>
            <a:chOff x="-46409700" y="3569100"/>
            <a:chExt cx="300100" cy="300900"/>
          </a:xfrm>
        </p:grpSpPr>
        <p:sp>
          <p:nvSpPr>
            <p:cNvPr id="8039" name="Google Shape;8039;p88"/>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8"/>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8"/>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8"/>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8"/>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88"/>
          <p:cNvGrpSpPr/>
          <p:nvPr/>
        </p:nvGrpSpPr>
        <p:grpSpPr>
          <a:xfrm>
            <a:off x="2174847" y="3624124"/>
            <a:ext cx="379497" cy="358070"/>
            <a:chOff x="-46422300" y="3936925"/>
            <a:chExt cx="320575" cy="302475"/>
          </a:xfrm>
        </p:grpSpPr>
        <p:sp>
          <p:nvSpPr>
            <p:cNvPr id="8045" name="Google Shape;8045;p8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88"/>
          <p:cNvGrpSpPr/>
          <p:nvPr/>
        </p:nvGrpSpPr>
        <p:grpSpPr>
          <a:xfrm>
            <a:off x="3952426" y="3178452"/>
            <a:ext cx="356205" cy="355258"/>
            <a:chOff x="-44914800" y="3560450"/>
            <a:chExt cx="300900" cy="300100"/>
          </a:xfrm>
        </p:grpSpPr>
        <p:sp>
          <p:nvSpPr>
            <p:cNvPr id="8048" name="Google Shape;8048;p88"/>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8"/>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8"/>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8"/>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8"/>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88"/>
          <p:cNvGrpSpPr/>
          <p:nvPr/>
        </p:nvGrpSpPr>
        <p:grpSpPr>
          <a:xfrm>
            <a:off x="1707478" y="1387086"/>
            <a:ext cx="354311" cy="354104"/>
            <a:chOff x="-49764975" y="3183375"/>
            <a:chExt cx="299300" cy="299125"/>
          </a:xfrm>
        </p:grpSpPr>
        <p:sp>
          <p:nvSpPr>
            <p:cNvPr id="8054" name="Google Shape;8054;p8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88"/>
          <p:cNvGrpSpPr/>
          <p:nvPr/>
        </p:nvGrpSpPr>
        <p:grpSpPr>
          <a:xfrm>
            <a:off x="1707478" y="1822547"/>
            <a:ext cx="354311" cy="355909"/>
            <a:chOff x="-49764975" y="3551225"/>
            <a:chExt cx="299300" cy="300650"/>
          </a:xfrm>
        </p:grpSpPr>
        <p:sp>
          <p:nvSpPr>
            <p:cNvPr id="8064" name="Google Shape;8064;p88"/>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8"/>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8"/>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8"/>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8"/>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8"/>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8"/>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8"/>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8"/>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8"/>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8"/>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88"/>
          <p:cNvGrpSpPr/>
          <p:nvPr/>
        </p:nvGrpSpPr>
        <p:grpSpPr>
          <a:xfrm>
            <a:off x="1705140" y="2259310"/>
            <a:ext cx="358987" cy="355525"/>
            <a:chOff x="-49766550" y="3920175"/>
            <a:chExt cx="303250" cy="300325"/>
          </a:xfrm>
        </p:grpSpPr>
        <p:sp>
          <p:nvSpPr>
            <p:cNvPr id="8076" name="Google Shape;8076;p88"/>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8"/>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8"/>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8"/>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88"/>
          <p:cNvGrpSpPr/>
          <p:nvPr/>
        </p:nvGrpSpPr>
        <p:grpSpPr>
          <a:xfrm>
            <a:off x="3920671" y="1407358"/>
            <a:ext cx="357123" cy="354341"/>
            <a:chOff x="-47892800" y="3200500"/>
            <a:chExt cx="301675" cy="299325"/>
          </a:xfrm>
        </p:grpSpPr>
        <p:sp>
          <p:nvSpPr>
            <p:cNvPr id="8081" name="Google Shape;8081;p88"/>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8"/>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8"/>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8"/>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8"/>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8"/>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7" name="Google Shape;8087;p88"/>
          <p:cNvGrpSpPr/>
          <p:nvPr/>
        </p:nvGrpSpPr>
        <p:grpSpPr>
          <a:xfrm>
            <a:off x="3984537" y="1843707"/>
            <a:ext cx="229391" cy="355258"/>
            <a:chOff x="-47839250" y="3569100"/>
            <a:chExt cx="193775" cy="300100"/>
          </a:xfrm>
        </p:grpSpPr>
        <p:sp>
          <p:nvSpPr>
            <p:cNvPr id="8088" name="Google Shape;8088;p88"/>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8"/>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8"/>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8"/>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8"/>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8"/>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88"/>
          <p:cNvGrpSpPr/>
          <p:nvPr/>
        </p:nvGrpSpPr>
        <p:grpSpPr>
          <a:xfrm>
            <a:off x="3921603" y="2280056"/>
            <a:ext cx="355258" cy="356205"/>
            <a:chOff x="-47892800" y="3937700"/>
            <a:chExt cx="300100" cy="300900"/>
          </a:xfrm>
        </p:grpSpPr>
        <p:sp>
          <p:nvSpPr>
            <p:cNvPr id="8095" name="Google Shape;8095;p88"/>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8"/>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8"/>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8"/>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8"/>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8"/>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8"/>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8"/>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88"/>
          <p:cNvGrpSpPr/>
          <p:nvPr/>
        </p:nvGrpSpPr>
        <p:grpSpPr>
          <a:xfrm>
            <a:off x="2626898" y="2773770"/>
            <a:ext cx="355258" cy="311458"/>
            <a:chOff x="-46042675" y="3218600"/>
            <a:chExt cx="300100" cy="263100"/>
          </a:xfrm>
        </p:grpSpPr>
        <p:sp>
          <p:nvSpPr>
            <p:cNvPr id="8104" name="Google Shape;8104;p8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88"/>
          <p:cNvGrpSpPr/>
          <p:nvPr/>
        </p:nvGrpSpPr>
        <p:grpSpPr>
          <a:xfrm>
            <a:off x="2626898" y="3188219"/>
            <a:ext cx="355258" cy="323118"/>
            <a:chOff x="-46042675" y="3568700"/>
            <a:chExt cx="300100" cy="272950"/>
          </a:xfrm>
        </p:grpSpPr>
        <p:sp>
          <p:nvSpPr>
            <p:cNvPr id="8111" name="Google Shape;8111;p88"/>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8"/>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8"/>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8"/>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5" name="Google Shape;8115;p88"/>
          <p:cNvGrpSpPr/>
          <p:nvPr/>
        </p:nvGrpSpPr>
        <p:grpSpPr>
          <a:xfrm>
            <a:off x="2668849" y="3625189"/>
            <a:ext cx="271357" cy="356057"/>
            <a:chOff x="-46007225" y="3937825"/>
            <a:chExt cx="229225" cy="300775"/>
          </a:xfrm>
        </p:grpSpPr>
        <p:sp>
          <p:nvSpPr>
            <p:cNvPr id="8116" name="Google Shape;8116;p88"/>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8"/>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8"/>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8"/>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8"/>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8"/>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8"/>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8"/>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8"/>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8"/>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88"/>
          <p:cNvGrpSpPr/>
          <p:nvPr/>
        </p:nvGrpSpPr>
        <p:grpSpPr>
          <a:xfrm>
            <a:off x="3974341" y="3615275"/>
            <a:ext cx="312375" cy="357596"/>
            <a:chOff x="-44895900" y="3929450"/>
            <a:chExt cx="263875" cy="302075"/>
          </a:xfrm>
        </p:grpSpPr>
        <p:sp>
          <p:nvSpPr>
            <p:cNvPr id="8127" name="Google Shape;8127;p88"/>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8"/>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8"/>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8"/>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8"/>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8"/>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88"/>
          <p:cNvGrpSpPr/>
          <p:nvPr/>
        </p:nvGrpSpPr>
        <p:grpSpPr>
          <a:xfrm>
            <a:off x="2148160" y="1398036"/>
            <a:ext cx="356205" cy="332885"/>
            <a:chOff x="-49397175" y="3192625"/>
            <a:chExt cx="300900" cy="281200"/>
          </a:xfrm>
        </p:grpSpPr>
        <p:sp>
          <p:nvSpPr>
            <p:cNvPr id="8134" name="Google Shape;8134;p88"/>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8"/>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8"/>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8"/>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8"/>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8"/>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8"/>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88"/>
          <p:cNvGrpSpPr/>
          <p:nvPr/>
        </p:nvGrpSpPr>
        <p:grpSpPr>
          <a:xfrm>
            <a:off x="2174263" y="1822251"/>
            <a:ext cx="304000" cy="356205"/>
            <a:chOff x="-49375900" y="3550975"/>
            <a:chExt cx="256800" cy="300900"/>
          </a:xfrm>
        </p:grpSpPr>
        <p:sp>
          <p:nvSpPr>
            <p:cNvPr id="8142" name="Google Shape;8142;p88"/>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8"/>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8"/>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8"/>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8"/>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8"/>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8"/>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8"/>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8"/>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8"/>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8"/>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88"/>
          <p:cNvGrpSpPr/>
          <p:nvPr/>
        </p:nvGrpSpPr>
        <p:grpSpPr>
          <a:xfrm>
            <a:off x="2169616" y="2259546"/>
            <a:ext cx="313293" cy="356205"/>
            <a:chOff x="-49378250" y="3920375"/>
            <a:chExt cx="264650" cy="300900"/>
          </a:xfrm>
        </p:grpSpPr>
        <p:sp>
          <p:nvSpPr>
            <p:cNvPr id="8154" name="Google Shape;8154;p88"/>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8"/>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8"/>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8"/>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8"/>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8"/>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8"/>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1" name="Google Shape;8161;p88"/>
          <p:cNvGrpSpPr/>
          <p:nvPr/>
        </p:nvGrpSpPr>
        <p:grpSpPr>
          <a:xfrm>
            <a:off x="888604" y="2752344"/>
            <a:ext cx="312375" cy="357123"/>
            <a:chOff x="-47505300" y="3200500"/>
            <a:chExt cx="263875" cy="301675"/>
          </a:xfrm>
        </p:grpSpPr>
        <p:sp>
          <p:nvSpPr>
            <p:cNvPr id="8162" name="Google Shape;8162;p88"/>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8"/>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8"/>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8"/>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8"/>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8"/>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8"/>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8"/>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8"/>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8"/>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8"/>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8"/>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8"/>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88"/>
          <p:cNvGrpSpPr/>
          <p:nvPr/>
        </p:nvGrpSpPr>
        <p:grpSpPr>
          <a:xfrm>
            <a:off x="866704" y="3188692"/>
            <a:ext cx="356176" cy="355051"/>
            <a:chOff x="-47524975" y="3569100"/>
            <a:chExt cx="300875" cy="299925"/>
          </a:xfrm>
        </p:grpSpPr>
        <p:sp>
          <p:nvSpPr>
            <p:cNvPr id="8176" name="Google Shape;8176;p88"/>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8"/>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8"/>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8"/>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8"/>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88"/>
          <p:cNvGrpSpPr/>
          <p:nvPr/>
        </p:nvGrpSpPr>
        <p:grpSpPr>
          <a:xfrm>
            <a:off x="867162" y="3667954"/>
            <a:ext cx="355258" cy="270410"/>
            <a:chOff x="-47523400" y="3973950"/>
            <a:chExt cx="300100" cy="228425"/>
          </a:xfrm>
        </p:grpSpPr>
        <p:sp>
          <p:nvSpPr>
            <p:cNvPr id="8182" name="Google Shape;8182;p88"/>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8"/>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8"/>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8"/>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8"/>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88"/>
          <p:cNvGrpSpPr/>
          <p:nvPr/>
        </p:nvGrpSpPr>
        <p:grpSpPr>
          <a:xfrm>
            <a:off x="3072283" y="2750953"/>
            <a:ext cx="354341" cy="357596"/>
            <a:chOff x="-45673275" y="3199325"/>
            <a:chExt cx="299325" cy="302075"/>
          </a:xfrm>
        </p:grpSpPr>
        <p:sp>
          <p:nvSpPr>
            <p:cNvPr id="8188" name="Google Shape;8188;p88"/>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8"/>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8"/>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1" name="Google Shape;8191;p88"/>
          <p:cNvGrpSpPr/>
          <p:nvPr/>
        </p:nvGrpSpPr>
        <p:grpSpPr>
          <a:xfrm>
            <a:off x="3071351" y="3209202"/>
            <a:ext cx="356205" cy="314240"/>
            <a:chOff x="-45674075" y="3586425"/>
            <a:chExt cx="300900" cy="265450"/>
          </a:xfrm>
        </p:grpSpPr>
        <p:sp>
          <p:nvSpPr>
            <p:cNvPr id="8192" name="Google Shape;8192;p88"/>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8"/>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88"/>
          <p:cNvGrpSpPr/>
          <p:nvPr/>
        </p:nvGrpSpPr>
        <p:grpSpPr>
          <a:xfrm>
            <a:off x="3072283" y="3625041"/>
            <a:ext cx="354341" cy="356205"/>
            <a:chOff x="-45673275" y="3937700"/>
            <a:chExt cx="299325" cy="300900"/>
          </a:xfrm>
        </p:grpSpPr>
        <p:sp>
          <p:nvSpPr>
            <p:cNvPr id="8195" name="Google Shape;8195;p88"/>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8"/>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8"/>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8"/>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8"/>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8"/>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1" name="Google Shape;8201;p88"/>
          <p:cNvGrpSpPr/>
          <p:nvPr/>
        </p:nvGrpSpPr>
        <p:grpSpPr>
          <a:xfrm>
            <a:off x="2186449" y="4117825"/>
            <a:ext cx="356205" cy="356205"/>
            <a:chOff x="-44512325" y="3176075"/>
            <a:chExt cx="300900" cy="300900"/>
          </a:xfrm>
        </p:grpSpPr>
        <p:sp>
          <p:nvSpPr>
            <p:cNvPr id="8202" name="Google Shape;8202;p88"/>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8"/>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8"/>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88"/>
          <p:cNvGrpSpPr/>
          <p:nvPr/>
        </p:nvGrpSpPr>
        <p:grpSpPr>
          <a:xfrm>
            <a:off x="2589789" y="1386849"/>
            <a:ext cx="354341" cy="354341"/>
            <a:chOff x="-49027775" y="3183175"/>
            <a:chExt cx="299325" cy="299325"/>
          </a:xfrm>
        </p:grpSpPr>
        <p:sp>
          <p:nvSpPr>
            <p:cNvPr id="8206" name="Google Shape;8206;p88"/>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8"/>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8"/>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8"/>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88"/>
          <p:cNvGrpSpPr/>
          <p:nvPr/>
        </p:nvGrpSpPr>
        <p:grpSpPr>
          <a:xfrm>
            <a:off x="2589330" y="1822251"/>
            <a:ext cx="355258" cy="357152"/>
            <a:chOff x="-49027775" y="3550975"/>
            <a:chExt cx="300100" cy="301700"/>
          </a:xfrm>
        </p:grpSpPr>
        <p:sp>
          <p:nvSpPr>
            <p:cNvPr id="8211" name="Google Shape;8211;p88"/>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8"/>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8"/>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8"/>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8"/>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8"/>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8"/>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8"/>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8"/>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8"/>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88"/>
          <p:cNvGrpSpPr/>
          <p:nvPr/>
        </p:nvGrpSpPr>
        <p:grpSpPr>
          <a:xfrm>
            <a:off x="2587406" y="2259310"/>
            <a:ext cx="359106" cy="355525"/>
            <a:chOff x="-49031025" y="3920175"/>
            <a:chExt cx="303350" cy="300325"/>
          </a:xfrm>
        </p:grpSpPr>
        <p:sp>
          <p:nvSpPr>
            <p:cNvPr id="8222" name="Google Shape;8222;p88"/>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8"/>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8"/>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8"/>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8"/>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8"/>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88"/>
          <p:cNvGrpSpPr/>
          <p:nvPr/>
        </p:nvGrpSpPr>
        <p:grpSpPr>
          <a:xfrm>
            <a:off x="1303511" y="2752344"/>
            <a:ext cx="356176" cy="354341"/>
            <a:chOff x="-47155575" y="3200500"/>
            <a:chExt cx="300875" cy="299325"/>
          </a:xfrm>
        </p:grpSpPr>
        <p:sp>
          <p:nvSpPr>
            <p:cNvPr id="8229" name="Google Shape;8229;p88"/>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8"/>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8"/>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8"/>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8"/>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8"/>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88"/>
          <p:cNvGrpSpPr/>
          <p:nvPr/>
        </p:nvGrpSpPr>
        <p:grpSpPr>
          <a:xfrm>
            <a:off x="1303970" y="3188692"/>
            <a:ext cx="355258" cy="355258"/>
            <a:chOff x="-47154800" y="3569100"/>
            <a:chExt cx="300100" cy="300100"/>
          </a:xfrm>
        </p:grpSpPr>
        <p:sp>
          <p:nvSpPr>
            <p:cNvPr id="8236" name="Google Shape;8236;p88"/>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8"/>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8"/>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8"/>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8"/>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8"/>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88"/>
          <p:cNvGrpSpPr/>
          <p:nvPr/>
        </p:nvGrpSpPr>
        <p:grpSpPr>
          <a:xfrm>
            <a:off x="1304443" y="3626905"/>
            <a:ext cx="354311" cy="353423"/>
            <a:chOff x="-47154000" y="3939275"/>
            <a:chExt cx="299300" cy="298550"/>
          </a:xfrm>
        </p:grpSpPr>
        <p:sp>
          <p:nvSpPr>
            <p:cNvPr id="8243" name="Google Shape;8243;p88"/>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8"/>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8"/>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8"/>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88"/>
          <p:cNvGrpSpPr/>
          <p:nvPr/>
        </p:nvGrpSpPr>
        <p:grpSpPr>
          <a:xfrm>
            <a:off x="3529733" y="2752344"/>
            <a:ext cx="312375" cy="354341"/>
            <a:chOff x="-45286550" y="3200500"/>
            <a:chExt cx="263875" cy="299325"/>
          </a:xfrm>
        </p:grpSpPr>
        <p:sp>
          <p:nvSpPr>
            <p:cNvPr id="8248" name="Google Shape;8248;p88"/>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8"/>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8"/>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88"/>
          <p:cNvGrpSpPr/>
          <p:nvPr/>
        </p:nvGrpSpPr>
        <p:grpSpPr>
          <a:xfrm>
            <a:off x="3529733" y="3189639"/>
            <a:ext cx="312375" cy="354311"/>
            <a:chOff x="-45286550" y="3569900"/>
            <a:chExt cx="263875" cy="299300"/>
          </a:xfrm>
        </p:grpSpPr>
        <p:sp>
          <p:nvSpPr>
            <p:cNvPr id="8252" name="Google Shape;8252;p88"/>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8"/>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8"/>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8"/>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8"/>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8"/>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8" name="Google Shape;8258;p88"/>
          <p:cNvGrpSpPr/>
          <p:nvPr/>
        </p:nvGrpSpPr>
        <p:grpSpPr>
          <a:xfrm>
            <a:off x="3540920" y="3625988"/>
            <a:ext cx="290001" cy="355258"/>
            <a:chOff x="-45277900" y="3938500"/>
            <a:chExt cx="244975" cy="300100"/>
          </a:xfrm>
        </p:grpSpPr>
        <p:sp>
          <p:nvSpPr>
            <p:cNvPr id="8259" name="Google Shape;8259;p88"/>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8"/>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8"/>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8"/>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88"/>
          <p:cNvGrpSpPr/>
          <p:nvPr/>
        </p:nvGrpSpPr>
        <p:grpSpPr>
          <a:xfrm>
            <a:off x="2626869" y="4095090"/>
            <a:ext cx="355258" cy="355258"/>
            <a:chOff x="-44502875" y="3576975"/>
            <a:chExt cx="300100" cy="300100"/>
          </a:xfrm>
        </p:grpSpPr>
        <p:sp>
          <p:nvSpPr>
            <p:cNvPr id="8264" name="Google Shape;8264;p88"/>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8"/>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8"/>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88"/>
          <p:cNvGrpSpPr/>
          <p:nvPr/>
        </p:nvGrpSpPr>
        <p:grpSpPr>
          <a:xfrm>
            <a:off x="4835456" y="1828361"/>
            <a:ext cx="356196" cy="354670"/>
            <a:chOff x="-13946200" y="3647075"/>
            <a:chExt cx="353650" cy="352100"/>
          </a:xfrm>
        </p:grpSpPr>
        <p:sp>
          <p:nvSpPr>
            <p:cNvPr id="8268" name="Google Shape;8268;p88"/>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8"/>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8"/>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8"/>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8"/>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8"/>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88"/>
          <p:cNvGrpSpPr/>
          <p:nvPr/>
        </p:nvGrpSpPr>
        <p:grpSpPr>
          <a:xfrm>
            <a:off x="6618849" y="1387844"/>
            <a:ext cx="357002" cy="354267"/>
            <a:chOff x="-12163025" y="3214275"/>
            <a:chExt cx="354450" cy="351700"/>
          </a:xfrm>
        </p:grpSpPr>
        <p:sp>
          <p:nvSpPr>
            <p:cNvPr id="8275" name="Google Shape;8275;p88"/>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8"/>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8"/>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88"/>
          <p:cNvGrpSpPr/>
          <p:nvPr/>
        </p:nvGrpSpPr>
        <p:grpSpPr>
          <a:xfrm>
            <a:off x="6619629" y="1827581"/>
            <a:ext cx="355441" cy="356232"/>
            <a:chOff x="-12160675" y="3647875"/>
            <a:chExt cx="352900" cy="353650"/>
          </a:xfrm>
        </p:grpSpPr>
        <p:sp>
          <p:nvSpPr>
            <p:cNvPr id="8279" name="Google Shape;8279;p88"/>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8"/>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8"/>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8"/>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8"/>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8"/>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8"/>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88"/>
          <p:cNvGrpSpPr/>
          <p:nvPr/>
        </p:nvGrpSpPr>
        <p:grpSpPr>
          <a:xfrm>
            <a:off x="6630345" y="2272036"/>
            <a:ext cx="354635" cy="356232"/>
            <a:chOff x="-12160675" y="4081850"/>
            <a:chExt cx="352100" cy="353650"/>
          </a:xfrm>
        </p:grpSpPr>
        <p:sp>
          <p:nvSpPr>
            <p:cNvPr id="8287" name="Google Shape;8287;p88"/>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8"/>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8"/>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88"/>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8"/>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8"/>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88"/>
          <p:cNvGrpSpPr/>
          <p:nvPr/>
        </p:nvGrpSpPr>
        <p:grpSpPr>
          <a:xfrm>
            <a:off x="4835311" y="2746480"/>
            <a:ext cx="355416" cy="355652"/>
            <a:chOff x="-10391650" y="3180600"/>
            <a:chExt cx="352875" cy="353075"/>
          </a:xfrm>
        </p:grpSpPr>
        <p:sp>
          <p:nvSpPr>
            <p:cNvPr id="8294" name="Google Shape;8294;p88"/>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8"/>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8"/>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8"/>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8"/>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8"/>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88"/>
          <p:cNvGrpSpPr/>
          <p:nvPr/>
        </p:nvGrpSpPr>
        <p:grpSpPr>
          <a:xfrm>
            <a:off x="4835310" y="3223278"/>
            <a:ext cx="354635" cy="353890"/>
            <a:chOff x="-10390875" y="3616350"/>
            <a:chExt cx="352100" cy="351325"/>
          </a:xfrm>
        </p:grpSpPr>
        <p:sp>
          <p:nvSpPr>
            <p:cNvPr id="8301" name="Google Shape;8301;p88"/>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8"/>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8"/>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88"/>
          <p:cNvGrpSpPr/>
          <p:nvPr/>
        </p:nvGrpSpPr>
        <p:grpSpPr>
          <a:xfrm>
            <a:off x="7502285" y="2747943"/>
            <a:ext cx="312585" cy="354670"/>
            <a:chOff x="-10370400" y="4049550"/>
            <a:chExt cx="310350" cy="352100"/>
          </a:xfrm>
        </p:grpSpPr>
        <p:sp>
          <p:nvSpPr>
            <p:cNvPr id="8305" name="Google Shape;8305;p88"/>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8"/>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8"/>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8"/>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8"/>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88"/>
          <p:cNvGrpSpPr/>
          <p:nvPr/>
        </p:nvGrpSpPr>
        <p:grpSpPr>
          <a:xfrm>
            <a:off x="6606541" y="2746884"/>
            <a:ext cx="379236" cy="354847"/>
            <a:chOff x="-8674650" y="3210975"/>
            <a:chExt cx="376525" cy="352275"/>
          </a:xfrm>
        </p:grpSpPr>
        <p:sp>
          <p:nvSpPr>
            <p:cNvPr id="8311" name="Google Shape;8311;p88"/>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8"/>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8"/>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8"/>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8"/>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8"/>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7" name="Google Shape;8317;p88"/>
          <p:cNvGrpSpPr/>
          <p:nvPr/>
        </p:nvGrpSpPr>
        <p:grpSpPr>
          <a:xfrm>
            <a:off x="5278038" y="1828361"/>
            <a:ext cx="356221" cy="354670"/>
            <a:chOff x="-13512225" y="3647075"/>
            <a:chExt cx="353675" cy="352100"/>
          </a:xfrm>
        </p:grpSpPr>
        <p:sp>
          <p:nvSpPr>
            <p:cNvPr id="8318" name="Google Shape;8318;p88"/>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8"/>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8"/>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8"/>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8"/>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8"/>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8"/>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8"/>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8"/>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8"/>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88"/>
          <p:cNvGrpSpPr/>
          <p:nvPr/>
        </p:nvGrpSpPr>
        <p:grpSpPr>
          <a:xfrm>
            <a:off x="5288351" y="2272427"/>
            <a:ext cx="356221" cy="355451"/>
            <a:chOff x="-13512225" y="4080275"/>
            <a:chExt cx="353675" cy="352875"/>
          </a:xfrm>
        </p:grpSpPr>
        <p:sp>
          <p:nvSpPr>
            <p:cNvPr id="8329" name="Google Shape;8329;p8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88"/>
          <p:cNvGrpSpPr/>
          <p:nvPr/>
        </p:nvGrpSpPr>
        <p:grpSpPr>
          <a:xfrm>
            <a:off x="7061431" y="1419788"/>
            <a:ext cx="356196" cy="290379"/>
            <a:chOff x="-11728250" y="3245400"/>
            <a:chExt cx="353650" cy="288275"/>
          </a:xfrm>
        </p:grpSpPr>
        <p:sp>
          <p:nvSpPr>
            <p:cNvPr id="8341" name="Google Shape;8341;p88"/>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8"/>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8"/>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8"/>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8"/>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6" name="Google Shape;8346;p88"/>
          <p:cNvGrpSpPr/>
          <p:nvPr/>
        </p:nvGrpSpPr>
        <p:grpSpPr>
          <a:xfrm>
            <a:off x="7093939" y="2272427"/>
            <a:ext cx="311804" cy="355451"/>
            <a:chOff x="-11703850" y="4081850"/>
            <a:chExt cx="309575" cy="352875"/>
          </a:xfrm>
        </p:grpSpPr>
        <p:sp>
          <p:nvSpPr>
            <p:cNvPr id="8347" name="Google Shape;8347;p88"/>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8"/>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8"/>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8"/>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8"/>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8"/>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8"/>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8"/>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5" name="Google Shape;8355;p88"/>
          <p:cNvGrpSpPr/>
          <p:nvPr/>
        </p:nvGrpSpPr>
        <p:grpSpPr>
          <a:xfrm>
            <a:off x="5282595" y="2746580"/>
            <a:ext cx="357002" cy="355451"/>
            <a:chOff x="-9958475" y="3180025"/>
            <a:chExt cx="354450" cy="352875"/>
          </a:xfrm>
        </p:grpSpPr>
        <p:sp>
          <p:nvSpPr>
            <p:cNvPr id="8356" name="Google Shape;8356;p88"/>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8"/>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8"/>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9" name="Google Shape;8359;p88"/>
          <p:cNvGrpSpPr/>
          <p:nvPr/>
        </p:nvGrpSpPr>
        <p:grpSpPr>
          <a:xfrm>
            <a:off x="5291722" y="3222561"/>
            <a:ext cx="337966" cy="355325"/>
            <a:chOff x="-9949025" y="3615575"/>
            <a:chExt cx="335550" cy="352750"/>
          </a:xfrm>
        </p:grpSpPr>
        <p:sp>
          <p:nvSpPr>
            <p:cNvPr id="8360" name="Google Shape;8360;p88"/>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8"/>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8"/>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3" name="Google Shape;8363;p88"/>
          <p:cNvGrpSpPr/>
          <p:nvPr/>
        </p:nvGrpSpPr>
        <p:grpSpPr>
          <a:xfrm>
            <a:off x="7926568" y="2746067"/>
            <a:ext cx="360175" cy="358423"/>
            <a:chOff x="-9961625" y="4048175"/>
            <a:chExt cx="357600" cy="355825"/>
          </a:xfrm>
        </p:grpSpPr>
        <p:sp>
          <p:nvSpPr>
            <p:cNvPr id="8364" name="Google Shape;8364;p88"/>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8"/>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8"/>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8"/>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8"/>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8"/>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0" name="Google Shape;8370;p88"/>
          <p:cNvGrpSpPr/>
          <p:nvPr/>
        </p:nvGrpSpPr>
        <p:grpSpPr>
          <a:xfrm>
            <a:off x="6613289" y="3221579"/>
            <a:ext cx="364959" cy="357289"/>
            <a:chOff x="-8680950" y="3624225"/>
            <a:chExt cx="362350" cy="354700"/>
          </a:xfrm>
        </p:grpSpPr>
        <p:sp>
          <p:nvSpPr>
            <p:cNvPr id="8371" name="Google Shape;8371;p88"/>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8"/>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8"/>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8"/>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8"/>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8"/>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88"/>
          <p:cNvGrpSpPr/>
          <p:nvPr/>
        </p:nvGrpSpPr>
        <p:grpSpPr>
          <a:xfrm>
            <a:off x="5749533" y="1387239"/>
            <a:ext cx="313365" cy="355476"/>
            <a:chOff x="-13056975" y="3212300"/>
            <a:chExt cx="311125" cy="352900"/>
          </a:xfrm>
        </p:grpSpPr>
        <p:sp>
          <p:nvSpPr>
            <p:cNvPr id="8378" name="Google Shape;8378;p88"/>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8"/>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8"/>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8"/>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88"/>
          <p:cNvGrpSpPr/>
          <p:nvPr/>
        </p:nvGrpSpPr>
        <p:grpSpPr>
          <a:xfrm>
            <a:off x="5726921" y="1828034"/>
            <a:ext cx="358588" cy="355325"/>
            <a:chOff x="-13077450" y="3647075"/>
            <a:chExt cx="356025" cy="352750"/>
          </a:xfrm>
        </p:grpSpPr>
        <p:sp>
          <p:nvSpPr>
            <p:cNvPr id="8383" name="Google Shape;8383;p88"/>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8"/>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8"/>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88"/>
          <p:cNvGrpSpPr/>
          <p:nvPr/>
        </p:nvGrpSpPr>
        <p:grpSpPr>
          <a:xfrm>
            <a:off x="5738027" y="2271633"/>
            <a:ext cx="357002" cy="357037"/>
            <a:chOff x="-13079025" y="4079475"/>
            <a:chExt cx="354450" cy="354450"/>
          </a:xfrm>
        </p:grpSpPr>
        <p:sp>
          <p:nvSpPr>
            <p:cNvPr id="8387" name="Google Shape;8387;p88"/>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8"/>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8"/>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8"/>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88"/>
          <p:cNvGrpSpPr/>
          <p:nvPr/>
        </p:nvGrpSpPr>
        <p:grpSpPr>
          <a:xfrm>
            <a:off x="7511094" y="1387642"/>
            <a:ext cx="356221" cy="354670"/>
            <a:chOff x="-11292700" y="3213875"/>
            <a:chExt cx="353675" cy="352100"/>
          </a:xfrm>
        </p:grpSpPr>
        <p:sp>
          <p:nvSpPr>
            <p:cNvPr id="8392" name="Google Shape;8392;p88"/>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8"/>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8"/>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8"/>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8"/>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8"/>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8"/>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88"/>
          <p:cNvGrpSpPr/>
          <p:nvPr/>
        </p:nvGrpSpPr>
        <p:grpSpPr>
          <a:xfrm>
            <a:off x="7505152" y="1827581"/>
            <a:ext cx="368106" cy="356232"/>
            <a:chOff x="-11299000" y="3647875"/>
            <a:chExt cx="365475" cy="353650"/>
          </a:xfrm>
        </p:grpSpPr>
        <p:sp>
          <p:nvSpPr>
            <p:cNvPr id="8400" name="Google Shape;8400;p88"/>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8"/>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8"/>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8"/>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8"/>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8"/>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88"/>
          <p:cNvGrpSpPr/>
          <p:nvPr/>
        </p:nvGrpSpPr>
        <p:grpSpPr>
          <a:xfrm>
            <a:off x="7520614" y="2283532"/>
            <a:ext cx="357808" cy="333240"/>
            <a:chOff x="-11295075" y="4092875"/>
            <a:chExt cx="355250" cy="330825"/>
          </a:xfrm>
        </p:grpSpPr>
        <p:sp>
          <p:nvSpPr>
            <p:cNvPr id="8407" name="Google Shape;8407;p88"/>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8"/>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8"/>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8"/>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8"/>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88"/>
          <p:cNvGrpSpPr/>
          <p:nvPr/>
        </p:nvGrpSpPr>
        <p:grpSpPr>
          <a:xfrm>
            <a:off x="5746214" y="2746580"/>
            <a:ext cx="312585" cy="355451"/>
            <a:chOff x="-9500075" y="3180800"/>
            <a:chExt cx="310350" cy="352875"/>
          </a:xfrm>
        </p:grpSpPr>
        <p:sp>
          <p:nvSpPr>
            <p:cNvPr id="8413" name="Google Shape;8413;p88"/>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8"/>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8"/>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8"/>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8"/>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8"/>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8"/>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8"/>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8"/>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88"/>
          <p:cNvGrpSpPr/>
          <p:nvPr/>
        </p:nvGrpSpPr>
        <p:grpSpPr>
          <a:xfrm>
            <a:off x="5724005" y="3222095"/>
            <a:ext cx="356221" cy="356257"/>
            <a:chOff x="-9523700" y="3614000"/>
            <a:chExt cx="353675" cy="353675"/>
          </a:xfrm>
        </p:grpSpPr>
        <p:sp>
          <p:nvSpPr>
            <p:cNvPr id="8423" name="Google Shape;8423;p88"/>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8"/>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8"/>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8"/>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8"/>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8"/>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88"/>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88"/>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8"/>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2" name="Google Shape;8432;p88"/>
          <p:cNvGrpSpPr/>
          <p:nvPr/>
        </p:nvGrpSpPr>
        <p:grpSpPr>
          <a:xfrm>
            <a:off x="7508956" y="3244737"/>
            <a:ext cx="356221" cy="354670"/>
            <a:chOff x="-9523700" y="4049550"/>
            <a:chExt cx="353675" cy="352100"/>
          </a:xfrm>
        </p:grpSpPr>
        <p:sp>
          <p:nvSpPr>
            <p:cNvPr id="8433" name="Google Shape;8433;p88"/>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8"/>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8"/>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8"/>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8"/>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8"/>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8"/>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0" name="Google Shape;8440;p88"/>
          <p:cNvGrpSpPr/>
          <p:nvPr/>
        </p:nvGrpSpPr>
        <p:grpSpPr>
          <a:xfrm>
            <a:off x="7065071" y="3244710"/>
            <a:ext cx="357002" cy="311029"/>
            <a:chOff x="-8209150" y="3659675"/>
            <a:chExt cx="354450" cy="308775"/>
          </a:xfrm>
        </p:grpSpPr>
        <p:sp>
          <p:nvSpPr>
            <p:cNvPr id="8441" name="Google Shape;8441;p88"/>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8"/>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8"/>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8"/>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8"/>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8"/>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88"/>
          <p:cNvGrpSpPr/>
          <p:nvPr/>
        </p:nvGrpSpPr>
        <p:grpSpPr>
          <a:xfrm>
            <a:off x="6178632" y="2273623"/>
            <a:ext cx="356221" cy="353059"/>
            <a:chOff x="-12643475" y="4081850"/>
            <a:chExt cx="353675" cy="350500"/>
          </a:xfrm>
        </p:grpSpPr>
        <p:sp>
          <p:nvSpPr>
            <p:cNvPr id="8448" name="Google Shape;8448;p88"/>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8"/>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8"/>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8"/>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2" name="Google Shape;8452;p88"/>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3" name="Google Shape;8453;p88"/>
          <p:cNvGrpSpPr/>
          <p:nvPr/>
        </p:nvGrpSpPr>
        <p:grpSpPr>
          <a:xfrm>
            <a:off x="7961232" y="2283532"/>
            <a:ext cx="356221" cy="333240"/>
            <a:chOff x="-10858725" y="4092875"/>
            <a:chExt cx="353675" cy="330825"/>
          </a:xfrm>
        </p:grpSpPr>
        <p:sp>
          <p:nvSpPr>
            <p:cNvPr id="8454" name="Google Shape;8454;p88"/>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8"/>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8"/>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8"/>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8"/>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8"/>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88"/>
          <p:cNvGrpSpPr/>
          <p:nvPr/>
        </p:nvGrpSpPr>
        <p:grpSpPr>
          <a:xfrm>
            <a:off x="6219755" y="3222498"/>
            <a:ext cx="252278" cy="355451"/>
            <a:chOff x="-9039300" y="3614000"/>
            <a:chExt cx="250475" cy="352875"/>
          </a:xfrm>
        </p:grpSpPr>
        <p:sp>
          <p:nvSpPr>
            <p:cNvPr id="8461" name="Google Shape;8461;p88"/>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8"/>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88"/>
          <p:cNvGrpSpPr/>
          <p:nvPr/>
        </p:nvGrpSpPr>
        <p:grpSpPr>
          <a:xfrm>
            <a:off x="7951721" y="3244737"/>
            <a:ext cx="354635" cy="354670"/>
            <a:chOff x="-9088150" y="4049550"/>
            <a:chExt cx="352100" cy="352100"/>
          </a:xfrm>
        </p:grpSpPr>
        <p:sp>
          <p:nvSpPr>
            <p:cNvPr id="8464" name="Google Shape;8464;p88"/>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8"/>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8"/>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8"/>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8"/>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8"/>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88"/>
          <p:cNvGrpSpPr/>
          <p:nvPr/>
        </p:nvGrpSpPr>
        <p:grpSpPr>
          <a:xfrm>
            <a:off x="7086085" y="2746970"/>
            <a:ext cx="315757" cy="354670"/>
            <a:chOff x="-8191825" y="3174500"/>
            <a:chExt cx="313500" cy="352100"/>
          </a:xfrm>
        </p:grpSpPr>
        <p:sp>
          <p:nvSpPr>
            <p:cNvPr id="8471" name="Google Shape;8471;p88"/>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8"/>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8"/>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88"/>
          <p:cNvGrpSpPr/>
          <p:nvPr/>
        </p:nvGrpSpPr>
        <p:grpSpPr>
          <a:xfrm>
            <a:off x="4835443" y="1387491"/>
            <a:ext cx="356221" cy="354973"/>
            <a:chOff x="-13947000" y="3212800"/>
            <a:chExt cx="353675" cy="352400"/>
          </a:xfrm>
        </p:grpSpPr>
        <p:sp>
          <p:nvSpPr>
            <p:cNvPr id="8475" name="Google Shape;8475;p88"/>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8"/>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7" name="Google Shape;8477;p88"/>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8" name="Google Shape;8478;p88"/>
          <p:cNvGrpSpPr/>
          <p:nvPr/>
        </p:nvGrpSpPr>
        <p:grpSpPr>
          <a:xfrm>
            <a:off x="5278038" y="1386849"/>
            <a:ext cx="356221" cy="356257"/>
            <a:chOff x="-13512225" y="3211525"/>
            <a:chExt cx="353675" cy="353675"/>
          </a:xfrm>
        </p:grpSpPr>
        <p:sp>
          <p:nvSpPr>
            <p:cNvPr id="8479" name="Google Shape;8479;p88"/>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8"/>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8"/>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8"/>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8"/>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4" name="Google Shape;8484;p88"/>
          <p:cNvGrpSpPr/>
          <p:nvPr/>
        </p:nvGrpSpPr>
        <p:grpSpPr>
          <a:xfrm>
            <a:off x="6168320" y="1387239"/>
            <a:ext cx="356221" cy="355476"/>
            <a:chOff x="-12643475" y="3212300"/>
            <a:chExt cx="353675" cy="352900"/>
          </a:xfrm>
        </p:grpSpPr>
        <p:sp>
          <p:nvSpPr>
            <p:cNvPr id="8485" name="Google Shape;8485;p88"/>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8"/>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8"/>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8"/>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8"/>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8"/>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8"/>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88"/>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8"/>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4" name="Google Shape;8494;p88"/>
          <p:cNvGrpSpPr/>
          <p:nvPr/>
        </p:nvGrpSpPr>
        <p:grpSpPr>
          <a:xfrm>
            <a:off x="6168320" y="1839013"/>
            <a:ext cx="356221" cy="333366"/>
            <a:chOff x="-12643475" y="3657325"/>
            <a:chExt cx="353675" cy="330950"/>
          </a:xfrm>
        </p:grpSpPr>
        <p:sp>
          <p:nvSpPr>
            <p:cNvPr id="8495" name="Google Shape;8495;p88"/>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8"/>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8"/>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8"/>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8"/>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8"/>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88"/>
          <p:cNvGrpSpPr/>
          <p:nvPr/>
        </p:nvGrpSpPr>
        <p:grpSpPr>
          <a:xfrm>
            <a:off x="7951322" y="1387642"/>
            <a:ext cx="355416" cy="354670"/>
            <a:chOff x="-10857925" y="3213875"/>
            <a:chExt cx="352875" cy="352100"/>
          </a:xfrm>
        </p:grpSpPr>
        <p:sp>
          <p:nvSpPr>
            <p:cNvPr id="8502" name="Google Shape;8502;p88"/>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8"/>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8"/>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8"/>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8"/>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8"/>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8"/>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8"/>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8"/>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8"/>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88"/>
          <p:cNvGrpSpPr/>
          <p:nvPr/>
        </p:nvGrpSpPr>
        <p:grpSpPr>
          <a:xfrm>
            <a:off x="6168237" y="2747071"/>
            <a:ext cx="356096" cy="354469"/>
            <a:chOff x="-9089725" y="3180200"/>
            <a:chExt cx="353550" cy="351900"/>
          </a:xfrm>
        </p:grpSpPr>
        <p:sp>
          <p:nvSpPr>
            <p:cNvPr id="8513" name="Google Shape;8513;p88"/>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8"/>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5" name="Google Shape;8515;p88"/>
          <p:cNvGrpSpPr/>
          <p:nvPr/>
        </p:nvGrpSpPr>
        <p:grpSpPr>
          <a:xfrm>
            <a:off x="7060235" y="1826875"/>
            <a:ext cx="358588" cy="357642"/>
            <a:chOff x="7083760" y="1971660"/>
            <a:chExt cx="358588" cy="357642"/>
          </a:xfrm>
        </p:grpSpPr>
        <p:sp>
          <p:nvSpPr>
            <p:cNvPr id="8516" name="Google Shape;8516;p88"/>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8"/>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8"/>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8"/>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8"/>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8"/>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8"/>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8"/>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8"/>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8"/>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8"/>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8"/>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8" name="Google Shape;8528;p88"/>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529" name="Google Shape;8529;p88"/>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33" name="Shape 8533"/>
        <p:cNvGrpSpPr/>
        <p:nvPr/>
      </p:nvGrpSpPr>
      <p:grpSpPr>
        <a:xfrm>
          <a:off x="0" y="0"/>
          <a:ext cx="0" cy="0"/>
          <a:chOff x="0" y="0"/>
          <a:chExt cx="0" cy="0"/>
        </a:xfrm>
      </p:grpSpPr>
      <p:sp>
        <p:nvSpPr>
          <p:cNvPr id="8534" name="Google Shape;8534;p89"/>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5" name="Google Shape;8535;p89"/>
          <p:cNvGrpSpPr/>
          <p:nvPr/>
        </p:nvGrpSpPr>
        <p:grpSpPr>
          <a:xfrm>
            <a:off x="719610" y="2243507"/>
            <a:ext cx="452798" cy="449473"/>
            <a:chOff x="-21322300" y="3693325"/>
            <a:chExt cx="306400" cy="304150"/>
          </a:xfrm>
        </p:grpSpPr>
        <p:sp>
          <p:nvSpPr>
            <p:cNvPr id="8536" name="Google Shape;8536;p89"/>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9"/>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9"/>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9"/>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0" name="Google Shape;8540;p89"/>
          <p:cNvGrpSpPr/>
          <p:nvPr/>
        </p:nvGrpSpPr>
        <p:grpSpPr>
          <a:xfrm>
            <a:off x="719019" y="2810244"/>
            <a:ext cx="453980" cy="422540"/>
            <a:chOff x="-21322300" y="4077125"/>
            <a:chExt cx="307200" cy="285925"/>
          </a:xfrm>
        </p:grpSpPr>
        <p:sp>
          <p:nvSpPr>
            <p:cNvPr id="8541" name="Google Shape;8541;p89"/>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9"/>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9"/>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9"/>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9"/>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9"/>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9"/>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9"/>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9"/>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9"/>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9"/>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9"/>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89"/>
          <p:cNvGrpSpPr/>
          <p:nvPr/>
        </p:nvGrpSpPr>
        <p:grpSpPr>
          <a:xfrm>
            <a:off x="3496195" y="1689128"/>
            <a:ext cx="451653" cy="450212"/>
            <a:chOff x="-19394200" y="3333800"/>
            <a:chExt cx="305625" cy="304650"/>
          </a:xfrm>
        </p:grpSpPr>
        <p:sp>
          <p:nvSpPr>
            <p:cNvPr id="8554" name="Google Shape;8554;p89"/>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9"/>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9"/>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9"/>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9"/>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9"/>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9"/>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9"/>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9"/>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3" name="Google Shape;8563;p89"/>
          <p:cNvGrpSpPr/>
          <p:nvPr/>
        </p:nvGrpSpPr>
        <p:grpSpPr>
          <a:xfrm>
            <a:off x="3495032" y="2243580"/>
            <a:ext cx="453980" cy="449325"/>
            <a:chOff x="-19396575" y="3708500"/>
            <a:chExt cx="307200" cy="304050"/>
          </a:xfrm>
        </p:grpSpPr>
        <p:sp>
          <p:nvSpPr>
            <p:cNvPr id="8564" name="Google Shape;8564;p89"/>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9"/>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9"/>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89"/>
          <p:cNvGrpSpPr/>
          <p:nvPr/>
        </p:nvGrpSpPr>
        <p:grpSpPr>
          <a:xfrm>
            <a:off x="3489212" y="2796461"/>
            <a:ext cx="465618" cy="450101"/>
            <a:chOff x="-19394200" y="4084200"/>
            <a:chExt cx="315075" cy="304575"/>
          </a:xfrm>
        </p:grpSpPr>
        <p:sp>
          <p:nvSpPr>
            <p:cNvPr id="8568" name="Google Shape;8568;p89"/>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9"/>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9"/>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9"/>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9"/>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9"/>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4" name="Google Shape;8574;p89"/>
          <p:cNvGrpSpPr/>
          <p:nvPr/>
        </p:nvGrpSpPr>
        <p:grpSpPr>
          <a:xfrm>
            <a:off x="6294923" y="1689001"/>
            <a:ext cx="400447" cy="450470"/>
            <a:chOff x="-17526750" y="3309200"/>
            <a:chExt cx="270975" cy="304825"/>
          </a:xfrm>
        </p:grpSpPr>
        <p:sp>
          <p:nvSpPr>
            <p:cNvPr id="8575" name="Google Shape;8575;p89"/>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9"/>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9"/>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9"/>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89"/>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89"/>
          <p:cNvGrpSpPr/>
          <p:nvPr/>
        </p:nvGrpSpPr>
        <p:grpSpPr>
          <a:xfrm>
            <a:off x="6271075" y="2244173"/>
            <a:ext cx="448143" cy="448143"/>
            <a:chOff x="-17542500" y="3684100"/>
            <a:chExt cx="303250" cy="303250"/>
          </a:xfrm>
        </p:grpSpPr>
        <p:sp>
          <p:nvSpPr>
            <p:cNvPr id="8581" name="Google Shape;8581;p89"/>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9"/>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9"/>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9"/>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89"/>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9"/>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9"/>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8" name="Google Shape;8588;p89"/>
          <p:cNvGrpSpPr/>
          <p:nvPr/>
        </p:nvGrpSpPr>
        <p:grpSpPr>
          <a:xfrm>
            <a:off x="6270484" y="2810817"/>
            <a:ext cx="449325" cy="421395"/>
            <a:chOff x="-17542500" y="4068450"/>
            <a:chExt cx="304050" cy="285150"/>
          </a:xfrm>
        </p:grpSpPr>
        <p:sp>
          <p:nvSpPr>
            <p:cNvPr id="8589" name="Google Shape;8589;p89"/>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9"/>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9"/>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89"/>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89"/>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9"/>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5" name="Google Shape;8595;p89"/>
          <p:cNvGrpSpPr/>
          <p:nvPr/>
        </p:nvGrpSpPr>
        <p:grpSpPr>
          <a:xfrm>
            <a:off x="3500906" y="3342211"/>
            <a:ext cx="343404" cy="449325"/>
            <a:chOff x="-15652200" y="3335975"/>
            <a:chExt cx="232375" cy="304050"/>
          </a:xfrm>
        </p:grpSpPr>
        <p:sp>
          <p:nvSpPr>
            <p:cNvPr id="8596" name="Google Shape;8596;p89"/>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9"/>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9"/>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9"/>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9"/>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9"/>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9"/>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9"/>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9"/>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5" name="Google Shape;8605;p89"/>
          <p:cNvGrpSpPr/>
          <p:nvPr/>
        </p:nvGrpSpPr>
        <p:grpSpPr>
          <a:xfrm>
            <a:off x="1274819" y="2243729"/>
            <a:ext cx="449325" cy="449030"/>
            <a:chOff x="-20945825" y="3692175"/>
            <a:chExt cx="304050" cy="303850"/>
          </a:xfrm>
        </p:grpSpPr>
        <p:sp>
          <p:nvSpPr>
            <p:cNvPr id="8606" name="Google Shape;8606;p89"/>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9"/>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9"/>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9"/>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89"/>
          <p:cNvGrpSpPr/>
          <p:nvPr/>
        </p:nvGrpSpPr>
        <p:grpSpPr>
          <a:xfrm>
            <a:off x="4081644" y="1689848"/>
            <a:ext cx="372516" cy="448771"/>
            <a:chOff x="-18994100" y="3334775"/>
            <a:chExt cx="252075" cy="303675"/>
          </a:xfrm>
        </p:grpSpPr>
        <p:sp>
          <p:nvSpPr>
            <p:cNvPr id="8611" name="Google Shape;8611;p89"/>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9"/>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9"/>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9"/>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89"/>
          <p:cNvGrpSpPr/>
          <p:nvPr/>
        </p:nvGrpSpPr>
        <p:grpSpPr>
          <a:xfrm>
            <a:off x="4096200" y="2244743"/>
            <a:ext cx="343404" cy="446998"/>
            <a:chOff x="-18983850" y="3710075"/>
            <a:chExt cx="232375" cy="302475"/>
          </a:xfrm>
        </p:grpSpPr>
        <p:sp>
          <p:nvSpPr>
            <p:cNvPr id="8616" name="Google Shape;8616;p89"/>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9"/>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9"/>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89"/>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0" name="Google Shape;8620;p89"/>
          <p:cNvGrpSpPr/>
          <p:nvPr/>
        </p:nvGrpSpPr>
        <p:grpSpPr>
          <a:xfrm>
            <a:off x="1274247" y="1689573"/>
            <a:ext cx="450470" cy="449325"/>
            <a:chOff x="-20946600" y="3317850"/>
            <a:chExt cx="304825" cy="304050"/>
          </a:xfrm>
        </p:grpSpPr>
        <p:sp>
          <p:nvSpPr>
            <p:cNvPr id="8621" name="Google Shape;8621;p89"/>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89"/>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9"/>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4" name="Google Shape;8624;p89"/>
          <p:cNvGrpSpPr/>
          <p:nvPr/>
        </p:nvGrpSpPr>
        <p:grpSpPr>
          <a:xfrm>
            <a:off x="1300422" y="2797442"/>
            <a:ext cx="398119" cy="448143"/>
            <a:chOff x="-20930075" y="4066100"/>
            <a:chExt cx="269400" cy="303250"/>
          </a:xfrm>
        </p:grpSpPr>
        <p:sp>
          <p:nvSpPr>
            <p:cNvPr id="8625" name="Google Shape;8625;p89"/>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9"/>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7" name="Google Shape;8627;p89"/>
          <p:cNvGrpSpPr/>
          <p:nvPr/>
        </p:nvGrpSpPr>
        <p:grpSpPr>
          <a:xfrm>
            <a:off x="4042667" y="2797422"/>
            <a:ext cx="450470" cy="448180"/>
            <a:chOff x="-19020075" y="4084200"/>
            <a:chExt cx="304825" cy="303275"/>
          </a:xfrm>
        </p:grpSpPr>
        <p:sp>
          <p:nvSpPr>
            <p:cNvPr id="8628" name="Google Shape;8628;p89"/>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9"/>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89"/>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89"/>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9"/>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9"/>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9"/>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9"/>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9"/>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89"/>
          <p:cNvGrpSpPr/>
          <p:nvPr/>
        </p:nvGrpSpPr>
        <p:grpSpPr>
          <a:xfrm>
            <a:off x="6859931" y="1689001"/>
            <a:ext cx="396937" cy="450470"/>
            <a:chOff x="-17149475" y="3309200"/>
            <a:chExt cx="268600" cy="304825"/>
          </a:xfrm>
        </p:grpSpPr>
        <p:sp>
          <p:nvSpPr>
            <p:cNvPr id="8638" name="Google Shape;8638;p89"/>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9"/>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89"/>
          <p:cNvGrpSpPr/>
          <p:nvPr/>
        </p:nvGrpSpPr>
        <p:grpSpPr>
          <a:xfrm>
            <a:off x="6833737" y="2258120"/>
            <a:ext cx="449325" cy="420249"/>
            <a:chOff x="-17168375" y="3692750"/>
            <a:chExt cx="304050" cy="284375"/>
          </a:xfrm>
        </p:grpSpPr>
        <p:sp>
          <p:nvSpPr>
            <p:cNvPr id="8641" name="Google Shape;8641;p89"/>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9"/>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9"/>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9"/>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9"/>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9"/>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9"/>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8" name="Google Shape;8648;p89"/>
          <p:cNvGrpSpPr/>
          <p:nvPr/>
        </p:nvGrpSpPr>
        <p:grpSpPr>
          <a:xfrm>
            <a:off x="6830246" y="2796852"/>
            <a:ext cx="456308" cy="449325"/>
            <a:chOff x="-17170750" y="4058800"/>
            <a:chExt cx="308775" cy="304050"/>
          </a:xfrm>
        </p:grpSpPr>
        <p:sp>
          <p:nvSpPr>
            <p:cNvPr id="8649" name="Google Shape;8649;p89"/>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9"/>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9"/>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9"/>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9"/>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9"/>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9"/>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9"/>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9"/>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9"/>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9"/>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9"/>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9"/>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9"/>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9"/>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9"/>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9"/>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6" name="Google Shape;8666;p89"/>
          <p:cNvGrpSpPr/>
          <p:nvPr/>
        </p:nvGrpSpPr>
        <p:grpSpPr>
          <a:xfrm>
            <a:off x="5692143" y="3343358"/>
            <a:ext cx="450470" cy="446998"/>
            <a:chOff x="-15688425" y="3707725"/>
            <a:chExt cx="304825" cy="302475"/>
          </a:xfrm>
        </p:grpSpPr>
        <p:sp>
          <p:nvSpPr>
            <p:cNvPr id="8667" name="Google Shape;8667;p89"/>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9"/>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89"/>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9"/>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9"/>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9"/>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3" name="Google Shape;8673;p89"/>
          <p:cNvGrpSpPr/>
          <p:nvPr/>
        </p:nvGrpSpPr>
        <p:grpSpPr>
          <a:xfrm>
            <a:off x="1836300" y="1690441"/>
            <a:ext cx="451653" cy="447589"/>
            <a:chOff x="-20572500" y="3319025"/>
            <a:chExt cx="305625" cy="302875"/>
          </a:xfrm>
        </p:grpSpPr>
        <p:sp>
          <p:nvSpPr>
            <p:cNvPr id="8674" name="Google Shape;8674;p89"/>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9"/>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6" name="Google Shape;8676;p89"/>
          <p:cNvGrpSpPr/>
          <p:nvPr/>
        </p:nvGrpSpPr>
        <p:grpSpPr>
          <a:xfrm>
            <a:off x="1837463" y="2305410"/>
            <a:ext cx="449325" cy="325670"/>
            <a:chOff x="-20571700" y="3722875"/>
            <a:chExt cx="304050" cy="220375"/>
          </a:xfrm>
        </p:grpSpPr>
        <p:sp>
          <p:nvSpPr>
            <p:cNvPr id="8677" name="Google Shape;8677;p89"/>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9"/>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9"/>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9"/>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9"/>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9"/>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9"/>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4" name="Google Shape;8684;p89"/>
          <p:cNvGrpSpPr/>
          <p:nvPr/>
        </p:nvGrpSpPr>
        <p:grpSpPr>
          <a:xfrm>
            <a:off x="1836891" y="2796278"/>
            <a:ext cx="450470" cy="450470"/>
            <a:chOff x="-20571700" y="4066875"/>
            <a:chExt cx="304825" cy="304825"/>
          </a:xfrm>
        </p:grpSpPr>
        <p:sp>
          <p:nvSpPr>
            <p:cNvPr id="8685" name="Google Shape;8685;p89"/>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9"/>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9"/>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9"/>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9"/>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9"/>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1" name="Google Shape;8691;p89"/>
          <p:cNvGrpSpPr/>
          <p:nvPr/>
        </p:nvGrpSpPr>
        <p:grpSpPr>
          <a:xfrm>
            <a:off x="4603593" y="1688259"/>
            <a:ext cx="453980" cy="451948"/>
            <a:chOff x="-18645175" y="3334200"/>
            <a:chExt cx="307200" cy="305825"/>
          </a:xfrm>
        </p:grpSpPr>
        <p:sp>
          <p:nvSpPr>
            <p:cNvPr id="8692" name="Google Shape;8692;p89"/>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9"/>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9"/>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9"/>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9"/>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89"/>
          <p:cNvGrpSpPr/>
          <p:nvPr/>
        </p:nvGrpSpPr>
        <p:grpSpPr>
          <a:xfrm>
            <a:off x="4604184" y="2242989"/>
            <a:ext cx="452798" cy="450507"/>
            <a:chOff x="-18645175" y="3708500"/>
            <a:chExt cx="306400" cy="304850"/>
          </a:xfrm>
        </p:grpSpPr>
        <p:sp>
          <p:nvSpPr>
            <p:cNvPr id="8698" name="Google Shape;8698;p89"/>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9"/>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9"/>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9"/>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9"/>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89"/>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9"/>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89"/>
          <p:cNvGrpSpPr/>
          <p:nvPr/>
        </p:nvGrpSpPr>
        <p:grpSpPr>
          <a:xfrm>
            <a:off x="4601857" y="2795630"/>
            <a:ext cx="457453" cy="451763"/>
            <a:chOff x="-18647525" y="4082625"/>
            <a:chExt cx="309550" cy="305700"/>
          </a:xfrm>
        </p:grpSpPr>
        <p:sp>
          <p:nvSpPr>
            <p:cNvPr id="8706" name="Google Shape;8706;p89"/>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9"/>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9"/>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9"/>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89"/>
          <p:cNvGrpSpPr/>
          <p:nvPr/>
        </p:nvGrpSpPr>
        <p:grpSpPr>
          <a:xfrm>
            <a:off x="7412241" y="1689592"/>
            <a:ext cx="395755" cy="449288"/>
            <a:chOff x="-16775350" y="3309200"/>
            <a:chExt cx="267800" cy="304025"/>
          </a:xfrm>
        </p:grpSpPr>
        <p:sp>
          <p:nvSpPr>
            <p:cNvPr id="8711" name="Google Shape;8711;p89"/>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9"/>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9"/>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4" name="Google Shape;8714;p89"/>
          <p:cNvGrpSpPr/>
          <p:nvPr/>
        </p:nvGrpSpPr>
        <p:grpSpPr>
          <a:xfrm>
            <a:off x="7412241" y="2241827"/>
            <a:ext cx="395755" cy="452835"/>
            <a:chOff x="-16775350" y="3683300"/>
            <a:chExt cx="267800" cy="306425"/>
          </a:xfrm>
        </p:grpSpPr>
        <p:sp>
          <p:nvSpPr>
            <p:cNvPr id="8715" name="Google Shape;8715;p89"/>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9"/>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9"/>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89"/>
          <p:cNvGrpSpPr/>
          <p:nvPr/>
        </p:nvGrpSpPr>
        <p:grpSpPr>
          <a:xfrm>
            <a:off x="7384292" y="2796870"/>
            <a:ext cx="451653" cy="449288"/>
            <a:chOff x="-16794250" y="4058225"/>
            <a:chExt cx="305625" cy="304025"/>
          </a:xfrm>
        </p:grpSpPr>
        <p:sp>
          <p:nvSpPr>
            <p:cNvPr id="8719" name="Google Shape;8719;p89"/>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89"/>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9"/>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9"/>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9"/>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89"/>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89"/>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9"/>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9"/>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28" name="Google Shape;8728;p89"/>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29" name="Google Shape;8729;p89"/>
          <p:cNvGrpSpPr/>
          <p:nvPr/>
        </p:nvGrpSpPr>
        <p:grpSpPr>
          <a:xfrm>
            <a:off x="2385709" y="1689573"/>
            <a:ext cx="457453" cy="449325"/>
            <a:chOff x="-20199150" y="3317850"/>
            <a:chExt cx="309550" cy="304050"/>
          </a:xfrm>
        </p:grpSpPr>
        <p:sp>
          <p:nvSpPr>
            <p:cNvPr id="8730" name="Google Shape;8730;p89"/>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9"/>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9"/>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9"/>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9"/>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9"/>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89"/>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7" name="Google Shape;8737;p89"/>
          <p:cNvGrpSpPr/>
          <p:nvPr/>
        </p:nvGrpSpPr>
        <p:grpSpPr>
          <a:xfrm>
            <a:off x="2388036" y="2242861"/>
            <a:ext cx="452798" cy="450766"/>
            <a:chOff x="-20199150" y="3693150"/>
            <a:chExt cx="306400" cy="305025"/>
          </a:xfrm>
        </p:grpSpPr>
        <p:sp>
          <p:nvSpPr>
            <p:cNvPr id="8738" name="Google Shape;8738;p89"/>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9"/>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9"/>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9"/>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9"/>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9"/>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89"/>
          <p:cNvGrpSpPr/>
          <p:nvPr/>
        </p:nvGrpSpPr>
        <p:grpSpPr>
          <a:xfrm>
            <a:off x="2388609" y="2795687"/>
            <a:ext cx="451653" cy="451653"/>
            <a:chOff x="-20197575" y="4066875"/>
            <a:chExt cx="305625" cy="305625"/>
          </a:xfrm>
        </p:grpSpPr>
        <p:sp>
          <p:nvSpPr>
            <p:cNvPr id="8745" name="Google Shape;8745;p89"/>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89"/>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9"/>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9"/>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89"/>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89"/>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9"/>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89"/>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89"/>
          <p:cNvGrpSpPr/>
          <p:nvPr/>
        </p:nvGrpSpPr>
        <p:grpSpPr>
          <a:xfrm>
            <a:off x="5170827" y="1687520"/>
            <a:ext cx="449325" cy="453426"/>
            <a:chOff x="-18271050" y="3333200"/>
            <a:chExt cx="304050" cy="306825"/>
          </a:xfrm>
        </p:grpSpPr>
        <p:sp>
          <p:nvSpPr>
            <p:cNvPr id="8754" name="Google Shape;8754;p89"/>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9"/>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9"/>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9"/>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89"/>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9" name="Google Shape;8759;p89"/>
          <p:cNvGrpSpPr/>
          <p:nvPr/>
        </p:nvGrpSpPr>
        <p:grpSpPr>
          <a:xfrm>
            <a:off x="5171399" y="2244171"/>
            <a:ext cx="448180" cy="448143"/>
            <a:chOff x="-18270275" y="3710875"/>
            <a:chExt cx="303275" cy="303250"/>
          </a:xfrm>
        </p:grpSpPr>
        <p:sp>
          <p:nvSpPr>
            <p:cNvPr id="8760" name="Google Shape;8760;p89"/>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89"/>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89"/>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89"/>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9"/>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9"/>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6" name="Google Shape;8766;p89"/>
          <p:cNvGrpSpPr/>
          <p:nvPr/>
        </p:nvGrpSpPr>
        <p:grpSpPr>
          <a:xfrm>
            <a:off x="5224951" y="2797422"/>
            <a:ext cx="341076" cy="448180"/>
            <a:chOff x="-18234025" y="4084200"/>
            <a:chExt cx="230800" cy="303275"/>
          </a:xfrm>
        </p:grpSpPr>
        <p:sp>
          <p:nvSpPr>
            <p:cNvPr id="8767" name="Google Shape;8767;p89"/>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89"/>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9"/>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0" name="Google Shape;8770;p89"/>
          <p:cNvGrpSpPr/>
          <p:nvPr/>
        </p:nvGrpSpPr>
        <p:grpSpPr>
          <a:xfrm>
            <a:off x="2337506" y="3341641"/>
            <a:ext cx="449325" cy="450470"/>
            <a:chOff x="-16419350" y="3308400"/>
            <a:chExt cx="304050" cy="304825"/>
          </a:xfrm>
        </p:grpSpPr>
        <p:sp>
          <p:nvSpPr>
            <p:cNvPr id="8771" name="Google Shape;8771;p89"/>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89"/>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9"/>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9"/>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89"/>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89"/>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89"/>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8" name="Google Shape;8778;p89"/>
          <p:cNvGrpSpPr/>
          <p:nvPr/>
        </p:nvGrpSpPr>
        <p:grpSpPr>
          <a:xfrm>
            <a:off x="4609062" y="3340423"/>
            <a:ext cx="395755" cy="452872"/>
            <a:chOff x="-16401225" y="3683275"/>
            <a:chExt cx="267800" cy="306450"/>
          </a:xfrm>
        </p:grpSpPr>
        <p:sp>
          <p:nvSpPr>
            <p:cNvPr id="8779" name="Google Shape;8779;p89"/>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9"/>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9"/>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9"/>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9"/>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89"/>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89"/>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89"/>
          <p:cNvGrpSpPr/>
          <p:nvPr/>
        </p:nvGrpSpPr>
        <p:grpSpPr>
          <a:xfrm>
            <a:off x="7974511" y="2797062"/>
            <a:ext cx="450470" cy="448180"/>
            <a:chOff x="-16419350" y="4058200"/>
            <a:chExt cx="304825" cy="303275"/>
          </a:xfrm>
        </p:grpSpPr>
        <p:sp>
          <p:nvSpPr>
            <p:cNvPr id="8787" name="Google Shape;8787;p89"/>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9"/>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89"/>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9"/>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9"/>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9"/>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9"/>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4" name="Google Shape;8794;p89"/>
          <p:cNvGrpSpPr/>
          <p:nvPr/>
        </p:nvGrpSpPr>
        <p:grpSpPr>
          <a:xfrm>
            <a:off x="4001398" y="3343080"/>
            <a:ext cx="450507" cy="447589"/>
            <a:chOff x="-15296200" y="3326900"/>
            <a:chExt cx="304850" cy="302875"/>
          </a:xfrm>
        </p:grpSpPr>
        <p:sp>
          <p:nvSpPr>
            <p:cNvPr id="8795" name="Google Shape;8795;p89"/>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89"/>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9"/>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9"/>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9"/>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0" name="Google Shape;8800;p89"/>
          <p:cNvGrpSpPr/>
          <p:nvPr/>
        </p:nvGrpSpPr>
        <p:grpSpPr>
          <a:xfrm>
            <a:off x="2917051" y="1706881"/>
            <a:ext cx="486566" cy="414708"/>
            <a:chOff x="-19835275" y="3330250"/>
            <a:chExt cx="329250" cy="280625"/>
          </a:xfrm>
        </p:grpSpPr>
        <p:sp>
          <p:nvSpPr>
            <p:cNvPr id="8801" name="Google Shape;8801;p89"/>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9"/>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9"/>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4" name="Google Shape;8804;p89"/>
          <p:cNvGrpSpPr/>
          <p:nvPr/>
        </p:nvGrpSpPr>
        <p:grpSpPr>
          <a:xfrm>
            <a:off x="2935080" y="2243470"/>
            <a:ext cx="450507" cy="449547"/>
            <a:chOff x="-19822675" y="3692750"/>
            <a:chExt cx="304850" cy="304200"/>
          </a:xfrm>
        </p:grpSpPr>
        <p:sp>
          <p:nvSpPr>
            <p:cNvPr id="8805" name="Google Shape;8805;p89"/>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89"/>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9"/>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9"/>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89"/>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0" name="Google Shape;8810;p89"/>
          <p:cNvGrpSpPr/>
          <p:nvPr/>
        </p:nvGrpSpPr>
        <p:grpSpPr>
          <a:xfrm>
            <a:off x="2935672" y="2796278"/>
            <a:ext cx="449325" cy="450470"/>
            <a:chOff x="-19822675" y="4066875"/>
            <a:chExt cx="304050" cy="304825"/>
          </a:xfrm>
        </p:grpSpPr>
        <p:sp>
          <p:nvSpPr>
            <p:cNvPr id="8811" name="Google Shape;8811;p89"/>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9"/>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89"/>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9"/>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9"/>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9"/>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7" name="Google Shape;8817;p89"/>
          <p:cNvGrpSpPr/>
          <p:nvPr/>
        </p:nvGrpSpPr>
        <p:grpSpPr>
          <a:xfrm>
            <a:off x="5744740" y="1689571"/>
            <a:ext cx="399302" cy="449325"/>
            <a:chOff x="-17878825" y="3334400"/>
            <a:chExt cx="270200" cy="304050"/>
          </a:xfrm>
        </p:grpSpPr>
        <p:sp>
          <p:nvSpPr>
            <p:cNvPr id="8818" name="Google Shape;8818;p89"/>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89"/>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9"/>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9"/>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9"/>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9"/>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89"/>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5" name="Google Shape;8825;p89"/>
          <p:cNvGrpSpPr/>
          <p:nvPr/>
        </p:nvGrpSpPr>
        <p:grpSpPr>
          <a:xfrm>
            <a:off x="5718565" y="2242416"/>
            <a:ext cx="451653" cy="451653"/>
            <a:chOff x="-17896150" y="3709300"/>
            <a:chExt cx="305625" cy="305625"/>
          </a:xfrm>
        </p:grpSpPr>
        <p:sp>
          <p:nvSpPr>
            <p:cNvPr id="8826" name="Google Shape;8826;p89"/>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89"/>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9"/>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89"/>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0" name="Google Shape;8830;p89"/>
          <p:cNvGrpSpPr/>
          <p:nvPr/>
        </p:nvGrpSpPr>
        <p:grpSpPr>
          <a:xfrm>
            <a:off x="5746495" y="2795686"/>
            <a:ext cx="395792" cy="451653"/>
            <a:chOff x="-17878025" y="4082625"/>
            <a:chExt cx="267825" cy="305625"/>
          </a:xfrm>
        </p:grpSpPr>
        <p:sp>
          <p:nvSpPr>
            <p:cNvPr id="8831" name="Google Shape;8831;p89"/>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9"/>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89"/>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89"/>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9"/>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9"/>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89"/>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8" name="Google Shape;8838;p89"/>
          <p:cNvGrpSpPr/>
          <p:nvPr/>
        </p:nvGrpSpPr>
        <p:grpSpPr>
          <a:xfrm>
            <a:off x="2890388" y="3355015"/>
            <a:ext cx="450507" cy="423722"/>
            <a:chOff x="-16044450" y="3317850"/>
            <a:chExt cx="304850" cy="286725"/>
          </a:xfrm>
        </p:grpSpPr>
        <p:sp>
          <p:nvSpPr>
            <p:cNvPr id="8839" name="Google Shape;8839;p89"/>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9"/>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9"/>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89"/>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3" name="Google Shape;8843;p89"/>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4" name="Google Shape;8844;p89"/>
          <p:cNvGrpSpPr/>
          <p:nvPr/>
        </p:nvGrpSpPr>
        <p:grpSpPr>
          <a:xfrm>
            <a:off x="8012905" y="2243724"/>
            <a:ext cx="373662" cy="449030"/>
            <a:chOff x="-16018450" y="4058400"/>
            <a:chExt cx="252850" cy="303850"/>
          </a:xfrm>
        </p:grpSpPr>
        <p:sp>
          <p:nvSpPr>
            <p:cNvPr id="8845" name="Google Shape;8845;p89"/>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89"/>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89"/>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89"/>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9" name="Google Shape;8849;p89"/>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8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54" name="Shape 8854"/>
        <p:cNvGrpSpPr/>
        <p:nvPr/>
      </p:nvGrpSpPr>
      <p:grpSpPr>
        <a:xfrm>
          <a:off x="0" y="0"/>
          <a:ext cx="0" cy="0"/>
          <a:chOff x="0" y="0"/>
          <a:chExt cx="0" cy="0"/>
        </a:xfrm>
      </p:grpSpPr>
      <p:grpSp>
        <p:nvGrpSpPr>
          <p:cNvPr id="8855" name="Google Shape;8855;p90"/>
          <p:cNvGrpSpPr/>
          <p:nvPr/>
        </p:nvGrpSpPr>
        <p:grpSpPr>
          <a:xfrm>
            <a:off x="829817" y="1689241"/>
            <a:ext cx="442337" cy="419623"/>
            <a:chOff x="-6696925" y="3272575"/>
            <a:chExt cx="307200" cy="291425"/>
          </a:xfrm>
        </p:grpSpPr>
        <p:sp>
          <p:nvSpPr>
            <p:cNvPr id="8856" name="Google Shape;8856;p90"/>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90"/>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8" name="Google Shape;8858;p90"/>
          <p:cNvGrpSpPr/>
          <p:nvPr/>
        </p:nvGrpSpPr>
        <p:grpSpPr>
          <a:xfrm>
            <a:off x="829799" y="2204636"/>
            <a:ext cx="442373" cy="420775"/>
            <a:chOff x="-6690625" y="3631325"/>
            <a:chExt cx="307225" cy="292225"/>
          </a:xfrm>
        </p:grpSpPr>
        <p:sp>
          <p:nvSpPr>
            <p:cNvPr id="8859" name="Google Shape;8859;p90"/>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90"/>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90"/>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90"/>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90"/>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90"/>
          <p:cNvGrpSpPr/>
          <p:nvPr/>
        </p:nvGrpSpPr>
        <p:grpSpPr>
          <a:xfrm>
            <a:off x="851921" y="2756972"/>
            <a:ext cx="421927" cy="419371"/>
            <a:chOff x="-6689825" y="3992050"/>
            <a:chExt cx="293025" cy="291250"/>
          </a:xfrm>
        </p:grpSpPr>
        <p:sp>
          <p:nvSpPr>
            <p:cNvPr id="8865" name="Google Shape;8865;p90"/>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90"/>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90"/>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90"/>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90"/>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90"/>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90"/>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90"/>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90"/>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90"/>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90"/>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90"/>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7" name="Google Shape;8877;p90"/>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8" name="Google Shape;8878;p90"/>
          <p:cNvGrpSpPr/>
          <p:nvPr/>
        </p:nvGrpSpPr>
        <p:grpSpPr>
          <a:xfrm>
            <a:off x="3535232" y="2205192"/>
            <a:ext cx="423043" cy="419659"/>
            <a:chOff x="-4837325" y="3612425"/>
            <a:chExt cx="293800" cy="291450"/>
          </a:xfrm>
        </p:grpSpPr>
        <p:sp>
          <p:nvSpPr>
            <p:cNvPr id="8879" name="Google Shape;8879;p90"/>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90"/>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90"/>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90"/>
          <p:cNvGrpSpPr/>
          <p:nvPr/>
        </p:nvGrpSpPr>
        <p:grpSpPr>
          <a:xfrm>
            <a:off x="3548265" y="2756826"/>
            <a:ext cx="420775" cy="419659"/>
            <a:chOff x="-4837325" y="3971575"/>
            <a:chExt cx="292225" cy="291450"/>
          </a:xfrm>
        </p:grpSpPr>
        <p:sp>
          <p:nvSpPr>
            <p:cNvPr id="8883" name="Google Shape;8883;p90"/>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90"/>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90"/>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90"/>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90"/>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90"/>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9" name="Google Shape;8889;p90"/>
          <p:cNvGrpSpPr/>
          <p:nvPr/>
        </p:nvGrpSpPr>
        <p:grpSpPr>
          <a:xfrm>
            <a:off x="6240279" y="1714185"/>
            <a:ext cx="430998" cy="369730"/>
            <a:chOff x="-3037625" y="3254850"/>
            <a:chExt cx="299325" cy="256775"/>
          </a:xfrm>
        </p:grpSpPr>
        <p:sp>
          <p:nvSpPr>
            <p:cNvPr id="8890" name="Google Shape;8890;p90"/>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90"/>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90"/>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90"/>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4" name="Google Shape;8894;p90"/>
          <p:cNvGrpSpPr/>
          <p:nvPr/>
        </p:nvGrpSpPr>
        <p:grpSpPr>
          <a:xfrm>
            <a:off x="6244239" y="2204615"/>
            <a:ext cx="423079" cy="420811"/>
            <a:chOff x="-3031325" y="3597450"/>
            <a:chExt cx="293825" cy="292250"/>
          </a:xfrm>
        </p:grpSpPr>
        <p:sp>
          <p:nvSpPr>
            <p:cNvPr id="8895" name="Google Shape;8895;p90"/>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90"/>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90"/>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90"/>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90"/>
          <p:cNvGrpSpPr/>
          <p:nvPr/>
        </p:nvGrpSpPr>
        <p:grpSpPr>
          <a:xfrm>
            <a:off x="6256714" y="2781214"/>
            <a:ext cx="421927" cy="370882"/>
            <a:chOff x="-3030525" y="3973150"/>
            <a:chExt cx="293025" cy="257575"/>
          </a:xfrm>
        </p:grpSpPr>
        <p:sp>
          <p:nvSpPr>
            <p:cNvPr id="8900" name="Google Shape;8900;p90"/>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90"/>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90"/>
          <p:cNvGrpSpPr/>
          <p:nvPr/>
        </p:nvGrpSpPr>
        <p:grpSpPr>
          <a:xfrm>
            <a:off x="1358307" y="3369426"/>
            <a:ext cx="421927" cy="297195"/>
            <a:chOff x="-1199300" y="3279250"/>
            <a:chExt cx="293025" cy="206400"/>
          </a:xfrm>
        </p:grpSpPr>
        <p:sp>
          <p:nvSpPr>
            <p:cNvPr id="8903" name="Google Shape;8903;p90"/>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90"/>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90"/>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90"/>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90"/>
          <p:cNvGrpSpPr/>
          <p:nvPr/>
        </p:nvGrpSpPr>
        <p:grpSpPr>
          <a:xfrm>
            <a:off x="1365393" y="1688773"/>
            <a:ext cx="444605" cy="420559"/>
            <a:chOff x="-6338550" y="3272950"/>
            <a:chExt cx="308775" cy="292075"/>
          </a:xfrm>
        </p:grpSpPr>
        <p:sp>
          <p:nvSpPr>
            <p:cNvPr id="8908" name="Google Shape;8908;p90"/>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90"/>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90"/>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1" name="Google Shape;8911;p90"/>
          <p:cNvGrpSpPr/>
          <p:nvPr/>
        </p:nvGrpSpPr>
        <p:grpSpPr>
          <a:xfrm>
            <a:off x="1376732" y="2205194"/>
            <a:ext cx="421927" cy="419659"/>
            <a:chOff x="-6329100" y="3632100"/>
            <a:chExt cx="293025" cy="291450"/>
          </a:xfrm>
        </p:grpSpPr>
        <p:sp>
          <p:nvSpPr>
            <p:cNvPr id="8912" name="Google Shape;8912;p90"/>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90"/>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90"/>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5" name="Google Shape;8915;p90"/>
          <p:cNvGrpSpPr/>
          <p:nvPr/>
        </p:nvGrpSpPr>
        <p:grpSpPr>
          <a:xfrm>
            <a:off x="1389783" y="2756828"/>
            <a:ext cx="419623" cy="419659"/>
            <a:chOff x="-6329875" y="3992050"/>
            <a:chExt cx="291425" cy="291450"/>
          </a:xfrm>
        </p:grpSpPr>
        <p:sp>
          <p:nvSpPr>
            <p:cNvPr id="8916" name="Google Shape;8916;p90"/>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90"/>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90"/>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90"/>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0" name="Google Shape;8920;p90"/>
          <p:cNvGrpSpPr/>
          <p:nvPr/>
        </p:nvGrpSpPr>
        <p:grpSpPr>
          <a:xfrm>
            <a:off x="4075920" y="1687530"/>
            <a:ext cx="423079" cy="423043"/>
            <a:chOff x="-4478975" y="3251700"/>
            <a:chExt cx="293825" cy="293800"/>
          </a:xfrm>
        </p:grpSpPr>
        <p:sp>
          <p:nvSpPr>
            <p:cNvPr id="8921" name="Google Shape;8921;p90"/>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90"/>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90"/>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4" name="Google Shape;8924;p90"/>
          <p:cNvGrpSpPr/>
          <p:nvPr/>
        </p:nvGrpSpPr>
        <p:grpSpPr>
          <a:xfrm>
            <a:off x="4075920" y="2205192"/>
            <a:ext cx="423079" cy="419659"/>
            <a:chOff x="-4475825" y="3612425"/>
            <a:chExt cx="293825" cy="291450"/>
          </a:xfrm>
        </p:grpSpPr>
        <p:sp>
          <p:nvSpPr>
            <p:cNvPr id="8925" name="Google Shape;8925;p9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9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9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8" name="Google Shape;8928;p90"/>
          <p:cNvGrpSpPr/>
          <p:nvPr/>
        </p:nvGrpSpPr>
        <p:grpSpPr>
          <a:xfrm>
            <a:off x="4084992" y="2756844"/>
            <a:ext cx="428730" cy="419623"/>
            <a:chOff x="-4480550" y="3970800"/>
            <a:chExt cx="297750" cy="291425"/>
          </a:xfrm>
        </p:grpSpPr>
        <p:sp>
          <p:nvSpPr>
            <p:cNvPr id="8929" name="Google Shape;8929;p90"/>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90"/>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1" name="Google Shape;8931;p90"/>
          <p:cNvGrpSpPr/>
          <p:nvPr/>
        </p:nvGrpSpPr>
        <p:grpSpPr>
          <a:xfrm>
            <a:off x="6788826" y="1689221"/>
            <a:ext cx="415123" cy="419659"/>
            <a:chOff x="-2668225" y="3239075"/>
            <a:chExt cx="288300" cy="291450"/>
          </a:xfrm>
        </p:grpSpPr>
        <p:sp>
          <p:nvSpPr>
            <p:cNvPr id="8932" name="Google Shape;8932;p90"/>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90"/>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90"/>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90"/>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90"/>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7" name="Google Shape;8937;p90"/>
          <p:cNvGrpSpPr/>
          <p:nvPr/>
        </p:nvGrpSpPr>
        <p:grpSpPr>
          <a:xfrm>
            <a:off x="6785982" y="2205191"/>
            <a:ext cx="420811" cy="419659"/>
            <a:chOff x="-2671375" y="3597450"/>
            <a:chExt cx="292250" cy="291450"/>
          </a:xfrm>
        </p:grpSpPr>
        <p:sp>
          <p:nvSpPr>
            <p:cNvPr id="8938" name="Google Shape;8938;p90"/>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90"/>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0" name="Google Shape;8940;p90"/>
          <p:cNvGrpSpPr/>
          <p:nvPr/>
        </p:nvGrpSpPr>
        <p:grpSpPr>
          <a:xfrm>
            <a:off x="6796765" y="2755691"/>
            <a:ext cx="423043" cy="421927"/>
            <a:chOff x="-2670575" y="3956600"/>
            <a:chExt cx="293800" cy="293025"/>
          </a:xfrm>
        </p:grpSpPr>
        <p:sp>
          <p:nvSpPr>
            <p:cNvPr id="8941" name="Google Shape;8941;p90"/>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90"/>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90"/>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90"/>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5" name="Google Shape;8945;p90"/>
          <p:cNvGrpSpPr/>
          <p:nvPr/>
        </p:nvGrpSpPr>
        <p:grpSpPr>
          <a:xfrm>
            <a:off x="3054285" y="3311947"/>
            <a:ext cx="426462" cy="418363"/>
            <a:chOff x="-1183550" y="3586525"/>
            <a:chExt cx="296175" cy="290550"/>
          </a:xfrm>
        </p:grpSpPr>
        <p:sp>
          <p:nvSpPr>
            <p:cNvPr id="8946" name="Google Shape;8946;p9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9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9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9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9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9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9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9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9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5" name="Google Shape;8955;p90"/>
          <p:cNvGrpSpPr/>
          <p:nvPr/>
        </p:nvGrpSpPr>
        <p:grpSpPr>
          <a:xfrm>
            <a:off x="1917896" y="1689799"/>
            <a:ext cx="420811" cy="418507"/>
            <a:chOff x="-5971525" y="3273750"/>
            <a:chExt cx="292250" cy="290650"/>
          </a:xfrm>
        </p:grpSpPr>
        <p:sp>
          <p:nvSpPr>
            <p:cNvPr id="8956" name="Google Shape;8956;p9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9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8" name="Google Shape;8958;p90"/>
          <p:cNvGrpSpPr/>
          <p:nvPr/>
        </p:nvGrpSpPr>
        <p:grpSpPr>
          <a:xfrm>
            <a:off x="1912226" y="2203826"/>
            <a:ext cx="432150" cy="422395"/>
            <a:chOff x="-5974675" y="3632100"/>
            <a:chExt cx="300125" cy="293350"/>
          </a:xfrm>
        </p:grpSpPr>
        <p:sp>
          <p:nvSpPr>
            <p:cNvPr id="8959" name="Google Shape;8959;p90"/>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90"/>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90"/>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2" name="Google Shape;8962;p90"/>
          <p:cNvGrpSpPr/>
          <p:nvPr/>
        </p:nvGrpSpPr>
        <p:grpSpPr>
          <a:xfrm>
            <a:off x="1942267" y="2755694"/>
            <a:ext cx="395865" cy="421927"/>
            <a:chOff x="-5971525" y="3990475"/>
            <a:chExt cx="274925" cy="293025"/>
          </a:xfrm>
        </p:grpSpPr>
        <p:sp>
          <p:nvSpPr>
            <p:cNvPr id="8963" name="Google Shape;8963;p90"/>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90"/>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90"/>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90"/>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7" name="Google Shape;8967;p90"/>
          <p:cNvGrpSpPr/>
          <p:nvPr/>
        </p:nvGrpSpPr>
        <p:grpSpPr>
          <a:xfrm>
            <a:off x="4615473" y="1689798"/>
            <a:ext cx="420775" cy="418507"/>
            <a:chOff x="-4118225" y="3253275"/>
            <a:chExt cx="292225" cy="290650"/>
          </a:xfrm>
        </p:grpSpPr>
        <p:sp>
          <p:nvSpPr>
            <p:cNvPr id="8968" name="Google Shape;8968;p90"/>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90"/>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0" name="Google Shape;8970;p90"/>
          <p:cNvGrpSpPr/>
          <p:nvPr/>
        </p:nvGrpSpPr>
        <p:grpSpPr>
          <a:xfrm>
            <a:off x="4665924" y="2204922"/>
            <a:ext cx="319874" cy="420199"/>
            <a:chOff x="-4082800" y="3612425"/>
            <a:chExt cx="222150" cy="291825"/>
          </a:xfrm>
        </p:grpSpPr>
        <p:sp>
          <p:nvSpPr>
            <p:cNvPr id="8971" name="Google Shape;8971;p90"/>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90"/>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90"/>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4" name="Google Shape;8974;p90"/>
          <p:cNvGrpSpPr/>
          <p:nvPr/>
        </p:nvGrpSpPr>
        <p:grpSpPr>
          <a:xfrm>
            <a:off x="4627372" y="2769876"/>
            <a:ext cx="420775" cy="393561"/>
            <a:chOff x="-4118225" y="3990475"/>
            <a:chExt cx="292225" cy="273325"/>
          </a:xfrm>
        </p:grpSpPr>
        <p:sp>
          <p:nvSpPr>
            <p:cNvPr id="8975" name="Google Shape;8975;p90"/>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90"/>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90"/>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90"/>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9" name="Google Shape;8979;p90"/>
          <p:cNvGrpSpPr/>
          <p:nvPr/>
        </p:nvGrpSpPr>
        <p:grpSpPr>
          <a:xfrm>
            <a:off x="7338026" y="1688087"/>
            <a:ext cx="394713" cy="421927"/>
            <a:chOff x="-2312225" y="3238300"/>
            <a:chExt cx="274125" cy="293025"/>
          </a:xfrm>
        </p:grpSpPr>
        <p:sp>
          <p:nvSpPr>
            <p:cNvPr id="8980" name="Google Shape;8980;p90"/>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90"/>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2" name="Google Shape;8982;p90"/>
          <p:cNvGrpSpPr/>
          <p:nvPr/>
        </p:nvGrpSpPr>
        <p:grpSpPr>
          <a:xfrm>
            <a:off x="7335742" y="2756825"/>
            <a:ext cx="423079" cy="419659"/>
            <a:chOff x="-2310650" y="3958175"/>
            <a:chExt cx="293825" cy="291450"/>
          </a:xfrm>
        </p:grpSpPr>
        <p:sp>
          <p:nvSpPr>
            <p:cNvPr id="8983" name="Google Shape;8983;p90"/>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90"/>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5" name="Google Shape;8985;p90"/>
          <p:cNvGrpSpPr/>
          <p:nvPr/>
        </p:nvGrpSpPr>
        <p:grpSpPr>
          <a:xfrm>
            <a:off x="4702603" y="3308459"/>
            <a:ext cx="424159" cy="419659"/>
            <a:chOff x="-1182750" y="3962900"/>
            <a:chExt cx="294575" cy="291450"/>
          </a:xfrm>
        </p:grpSpPr>
        <p:sp>
          <p:nvSpPr>
            <p:cNvPr id="8986" name="Google Shape;8986;p9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9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9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9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9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9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90"/>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3" name="Google Shape;8993;p90"/>
          <p:cNvGrpSpPr/>
          <p:nvPr/>
        </p:nvGrpSpPr>
        <p:grpSpPr>
          <a:xfrm>
            <a:off x="2455739" y="1689223"/>
            <a:ext cx="424195" cy="419659"/>
            <a:chOff x="-5611575" y="3272950"/>
            <a:chExt cx="294600" cy="291450"/>
          </a:xfrm>
        </p:grpSpPr>
        <p:sp>
          <p:nvSpPr>
            <p:cNvPr id="8994" name="Google Shape;8994;p90"/>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90"/>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90"/>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90"/>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90"/>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9" name="Google Shape;8999;p90"/>
          <p:cNvGrpSpPr/>
          <p:nvPr/>
        </p:nvGrpSpPr>
        <p:grpSpPr>
          <a:xfrm>
            <a:off x="2455739" y="2205770"/>
            <a:ext cx="424195" cy="418507"/>
            <a:chOff x="-5613150" y="3632900"/>
            <a:chExt cx="294600" cy="290650"/>
          </a:xfrm>
        </p:grpSpPr>
        <p:sp>
          <p:nvSpPr>
            <p:cNvPr id="9000" name="Google Shape;9000;p90"/>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90"/>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2" name="Google Shape;9002;p90"/>
          <p:cNvGrpSpPr/>
          <p:nvPr/>
        </p:nvGrpSpPr>
        <p:grpSpPr>
          <a:xfrm>
            <a:off x="7324977" y="2153586"/>
            <a:ext cx="420811" cy="522864"/>
            <a:chOff x="-2310650" y="3525775"/>
            <a:chExt cx="292250" cy="363125"/>
          </a:xfrm>
        </p:grpSpPr>
        <p:sp>
          <p:nvSpPr>
            <p:cNvPr id="9003" name="Google Shape;9003;p90"/>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90"/>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90"/>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90"/>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7" name="Google Shape;9007;p90"/>
          <p:cNvGrpSpPr/>
          <p:nvPr/>
        </p:nvGrpSpPr>
        <p:grpSpPr>
          <a:xfrm>
            <a:off x="2467638" y="2756270"/>
            <a:ext cx="424195" cy="420775"/>
            <a:chOff x="-5613150" y="3991275"/>
            <a:chExt cx="294600" cy="292225"/>
          </a:xfrm>
        </p:grpSpPr>
        <p:sp>
          <p:nvSpPr>
            <p:cNvPr id="9008" name="Google Shape;9008;p90"/>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90"/>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90"/>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90"/>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90"/>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90"/>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90"/>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90"/>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90"/>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7" name="Google Shape;9017;p90"/>
          <p:cNvGrpSpPr/>
          <p:nvPr/>
        </p:nvGrpSpPr>
        <p:grpSpPr>
          <a:xfrm>
            <a:off x="5139126" y="1689438"/>
            <a:ext cx="434634" cy="419227"/>
            <a:chOff x="-3768700" y="3253275"/>
            <a:chExt cx="301850" cy="291150"/>
          </a:xfrm>
        </p:grpSpPr>
        <p:sp>
          <p:nvSpPr>
            <p:cNvPr id="9018" name="Google Shape;9018;p90"/>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90"/>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90"/>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1" name="Google Shape;9021;p90"/>
          <p:cNvGrpSpPr/>
          <p:nvPr/>
        </p:nvGrpSpPr>
        <p:grpSpPr>
          <a:xfrm>
            <a:off x="5143209" y="2217090"/>
            <a:ext cx="426462" cy="395865"/>
            <a:chOff x="-3808700" y="3628950"/>
            <a:chExt cx="296175" cy="274925"/>
          </a:xfrm>
        </p:grpSpPr>
        <p:sp>
          <p:nvSpPr>
            <p:cNvPr id="9022" name="Google Shape;9022;p90"/>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90"/>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90"/>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5" name="Google Shape;9025;p90"/>
          <p:cNvGrpSpPr/>
          <p:nvPr/>
        </p:nvGrpSpPr>
        <p:grpSpPr>
          <a:xfrm>
            <a:off x="5208420" y="2756412"/>
            <a:ext cx="419443" cy="420487"/>
            <a:chOff x="-3771675" y="3971775"/>
            <a:chExt cx="291300" cy="292025"/>
          </a:xfrm>
        </p:grpSpPr>
        <p:sp>
          <p:nvSpPr>
            <p:cNvPr id="9026" name="Google Shape;9026;p90"/>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90"/>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90"/>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90"/>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90"/>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1" name="Google Shape;9031;p90"/>
          <p:cNvGrpSpPr/>
          <p:nvPr/>
        </p:nvGrpSpPr>
        <p:grpSpPr>
          <a:xfrm>
            <a:off x="7869864" y="1716461"/>
            <a:ext cx="420271" cy="320774"/>
            <a:chOff x="-1951475" y="3273100"/>
            <a:chExt cx="291875" cy="222775"/>
          </a:xfrm>
        </p:grpSpPr>
        <p:sp>
          <p:nvSpPr>
            <p:cNvPr id="9032" name="Google Shape;9032;p90"/>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90"/>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90"/>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5" name="Google Shape;9035;p90"/>
          <p:cNvGrpSpPr/>
          <p:nvPr/>
        </p:nvGrpSpPr>
        <p:grpSpPr>
          <a:xfrm>
            <a:off x="7867344" y="2205191"/>
            <a:ext cx="425310" cy="419659"/>
            <a:chOff x="-1951475" y="3597450"/>
            <a:chExt cx="295375" cy="291450"/>
          </a:xfrm>
        </p:grpSpPr>
        <p:sp>
          <p:nvSpPr>
            <p:cNvPr id="9036" name="Google Shape;9036;p90"/>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90"/>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90"/>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90"/>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0" name="Google Shape;9040;p90"/>
          <p:cNvGrpSpPr/>
          <p:nvPr/>
        </p:nvGrpSpPr>
        <p:grpSpPr>
          <a:xfrm>
            <a:off x="7869595" y="2756825"/>
            <a:ext cx="444605" cy="419659"/>
            <a:chOff x="-1960150" y="3956600"/>
            <a:chExt cx="308775" cy="291450"/>
          </a:xfrm>
        </p:grpSpPr>
        <p:sp>
          <p:nvSpPr>
            <p:cNvPr id="9041" name="Google Shape;9041;p90"/>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90"/>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3" name="Google Shape;9043;p90"/>
          <p:cNvGrpSpPr/>
          <p:nvPr/>
        </p:nvGrpSpPr>
        <p:grpSpPr>
          <a:xfrm>
            <a:off x="1923633" y="3307636"/>
            <a:ext cx="420775" cy="420775"/>
            <a:chOff x="-804700" y="3226500"/>
            <a:chExt cx="292225" cy="292225"/>
          </a:xfrm>
        </p:grpSpPr>
        <p:sp>
          <p:nvSpPr>
            <p:cNvPr id="9044" name="Google Shape;9044;p90"/>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90"/>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90"/>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90"/>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90"/>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90"/>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90"/>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1" name="Google Shape;9051;p90"/>
          <p:cNvGrpSpPr/>
          <p:nvPr/>
        </p:nvGrpSpPr>
        <p:grpSpPr>
          <a:xfrm>
            <a:off x="3003724" y="1688647"/>
            <a:ext cx="420775" cy="420811"/>
            <a:chOff x="-5251625" y="3272950"/>
            <a:chExt cx="292225" cy="292250"/>
          </a:xfrm>
        </p:grpSpPr>
        <p:sp>
          <p:nvSpPr>
            <p:cNvPr id="9052" name="Google Shape;9052;p90"/>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90"/>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90"/>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90"/>
          <p:cNvGrpSpPr/>
          <p:nvPr/>
        </p:nvGrpSpPr>
        <p:grpSpPr>
          <a:xfrm>
            <a:off x="3000322" y="2204348"/>
            <a:ext cx="427578" cy="421351"/>
            <a:chOff x="-5254775" y="3631325"/>
            <a:chExt cx="296950" cy="292625"/>
          </a:xfrm>
        </p:grpSpPr>
        <p:sp>
          <p:nvSpPr>
            <p:cNvPr id="9056" name="Google Shape;9056;p90"/>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90"/>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90"/>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90"/>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90"/>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90"/>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90"/>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3" name="Google Shape;9063;p90"/>
          <p:cNvGrpSpPr/>
          <p:nvPr/>
        </p:nvGrpSpPr>
        <p:grpSpPr>
          <a:xfrm>
            <a:off x="3016181" y="2756270"/>
            <a:ext cx="419659" cy="420775"/>
            <a:chOff x="-5251625" y="3991275"/>
            <a:chExt cx="291450" cy="292225"/>
          </a:xfrm>
        </p:grpSpPr>
        <p:sp>
          <p:nvSpPr>
            <p:cNvPr id="9064" name="Google Shape;9064;p90"/>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90"/>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90"/>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90"/>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90"/>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9" name="Google Shape;9069;p90"/>
          <p:cNvGrpSpPr/>
          <p:nvPr/>
        </p:nvGrpSpPr>
        <p:grpSpPr>
          <a:xfrm>
            <a:off x="5756763" y="1689240"/>
            <a:ext cx="319874" cy="419623"/>
            <a:chOff x="-3365275" y="3253275"/>
            <a:chExt cx="222150" cy="291425"/>
          </a:xfrm>
        </p:grpSpPr>
        <p:sp>
          <p:nvSpPr>
            <p:cNvPr id="9070" name="Google Shape;9070;p90"/>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90"/>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90"/>
          <p:cNvGrpSpPr/>
          <p:nvPr/>
        </p:nvGrpSpPr>
        <p:grpSpPr>
          <a:xfrm>
            <a:off x="5730701" y="2204058"/>
            <a:ext cx="371998" cy="421927"/>
            <a:chOff x="-3383375" y="3611625"/>
            <a:chExt cx="258350" cy="293025"/>
          </a:xfrm>
        </p:grpSpPr>
        <p:sp>
          <p:nvSpPr>
            <p:cNvPr id="9073" name="Google Shape;9073;p90"/>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90"/>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5" name="Google Shape;9075;p90"/>
          <p:cNvGrpSpPr/>
          <p:nvPr/>
        </p:nvGrpSpPr>
        <p:grpSpPr>
          <a:xfrm>
            <a:off x="5793050" y="2756826"/>
            <a:ext cx="271097" cy="419659"/>
            <a:chOff x="-3347950" y="3971575"/>
            <a:chExt cx="188275" cy="291450"/>
          </a:xfrm>
        </p:grpSpPr>
        <p:sp>
          <p:nvSpPr>
            <p:cNvPr id="9076" name="Google Shape;9076;p90"/>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90"/>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90"/>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9" name="Google Shape;9079;p90"/>
          <p:cNvGrpSpPr/>
          <p:nvPr/>
        </p:nvGrpSpPr>
        <p:grpSpPr>
          <a:xfrm>
            <a:off x="842909" y="3307061"/>
            <a:ext cx="371998" cy="421927"/>
            <a:chOff x="-1575775" y="3238300"/>
            <a:chExt cx="258350" cy="293025"/>
          </a:xfrm>
        </p:grpSpPr>
        <p:sp>
          <p:nvSpPr>
            <p:cNvPr id="9080" name="Google Shape;9080;p90"/>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90"/>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90"/>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90"/>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90"/>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5" name="Google Shape;9085;p90"/>
          <p:cNvGrpSpPr/>
          <p:nvPr/>
        </p:nvGrpSpPr>
        <p:grpSpPr>
          <a:xfrm>
            <a:off x="2487807" y="3309051"/>
            <a:ext cx="423079" cy="424159"/>
            <a:chOff x="-1591550" y="3597475"/>
            <a:chExt cx="293825" cy="294575"/>
          </a:xfrm>
        </p:grpSpPr>
        <p:sp>
          <p:nvSpPr>
            <p:cNvPr id="9086" name="Google Shape;9086;p9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9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9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9" name="Google Shape;9089;p90"/>
          <p:cNvGrpSpPr/>
          <p:nvPr/>
        </p:nvGrpSpPr>
        <p:grpSpPr>
          <a:xfrm>
            <a:off x="4137277" y="3318663"/>
            <a:ext cx="421927" cy="399248"/>
            <a:chOff x="-1592325" y="3957400"/>
            <a:chExt cx="293025" cy="277275"/>
          </a:xfrm>
        </p:grpSpPr>
        <p:sp>
          <p:nvSpPr>
            <p:cNvPr id="9090" name="Google Shape;9090;p90"/>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90"/>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90"/>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90"/>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4" name="Google Shape;9094;p90"/>
          <p:cNvGrpSpPr/>
          <p:nvPr/>
        </p:nvGrpSpPr>
        <p:grpSpPr>
          <a:xfrm>
            <a:off x="3624147" y="3310744"/>
            <a:ext cx="369730" cy="420775"/>
            <a:chOff x="-778700" y="3612425"/>
            <a:chExt cx="256775" cy="292225"/>
          </a:xfrm>
        </p:grpSpPr>
        <p:sp>
          <p:nvSpPr>
            <p:cNvPr id="9095" name="Google Shape;9095;p90"/>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90"/>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90"/>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90"/>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90"/>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90"/>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1" name="Google Shape;9101;p90"/>
          <p:cNvGrpSpPr/>
          <p:nvPr/>
        </p:nvGrpSpPr>
        <p:grpSpPr>
          <a:xfrm>
            <a:off x="6095649" y="3828305"/>
            <a:ext cx="340731" cy="387641"/>
            <a:chOff x="7728464" y="1561258"/>
            <a:chExt cx="349719" cy="397866"/>
          </a:xfrm>
        </p:grpSpPr>
        <p:sp>
          <p:nvSpPr>
            <p:cNvPr id="9102" name="Google Shape;9102;p90"/>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90"/>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4" name="Google Shape;9104;p90"/>
          <p:cNvGrpSpPr/>
          <p:nvPr/>
        </p:nvGrpSpPr>
        <p:grpSpPr>
          <a:xfrm>
            <a:off x="4018617" y="3828305"/>
            <a:ext cx="387681" cy="387641"/>
            <a:chOff x="5611350" y="1561258"/>
            <a:chExt cx="397907" cy="397866"/>
          </a:xfrm>
        </p:grpSpPr>
        <p:sp>
          <p:nvSpPr>
            <p:cNvPr id="9105" name="Google Shape;9105;p90"/>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90"/>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90"/>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90"/>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9" name="Google Shape;9109;p90"/>
          <p:cNvGrpSpPr/>
          <p:nvPr/>
        </p:nvGrpSpPr>
        <p:grpSpPr>
          <a:xfrm>
            <a:off x="4537903" y="3925571"/>
            <a:ext cx="387610" cy="193109"/>
            <a:chOff x="6140660" y="1661097"/>
            <a:chExt cx="397835" cy="198202"/>
          </a:xfrm>
        </p:grpSpPr>
        <p:sp>
          <p:nvSpPr>
            <p:cNvPr id="9110" name="Google Shape;9110;p90"/>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90"/>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90"/>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90"/>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4" name="Google Shape;9114;p90"/>
          <p:cNvGrpSpPr/>
          <p:nvPr/>
        </p:nvGrpSpPr>
        <p:grpSpPr>
          <a:xfrm>
            <a:off x="5057118" y="3828305"/>
            <a:ext cx="387681" cy="387641"/>
            <a:chOff x="6669907" y="1561258"/>
            <a:chExt cx="397907" cy="397866"/>
          </a:xfrm>
        </p:grpSpPr>
        <p:sp>
          <p:nvSpPr>
            <p:cNvPr id="9115" name="Google Shape;9115;p90"/>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90"/>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90"/>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90"/>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90"/>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0" name="Google Shape;9120;p90"/>
          <p:cNvGrpSpPr/>
          <p:nvPr/>
        </p:nvGrpSpPr>
        <p:grpSpPr>
          <a:xfrm>
            <a:off x="1942348" y="3885842"/>
            <a:ext cx="387681" cy="272572"/>
            <a:chOff x="3386036" y="1746339"/>
            <a:chExt cx="397907" cy="279762"/>
          </a:xfrm>
        </p:grpSpPr>
        <p:sp>
          <p:nvSpPr>
            <p:cNvPr id="9121" name="Google Shape;9121;p90"/>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90"/>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3" name="Google Shape;9123;p90"/>
          <p:cNvGrpSpPr/>
          <p:nvPr/>
        </p:nvGrpSpPr>
        <p:grpSpPr>
          <a:xfrm>
            <a:off x="2980045" y="3828288"/>
            <a:ext cx="387681" cy="387681"/>
            <a:chOff x="4417380" y="1687279"/>
            <a:chExt cx="397907" cy="397907"/>
          </a:xfrm>
        </p:grpSpPr>
        <p:sp>
          <p:nvSpPr>
            <p:cNvPr id="9124" name="Google Shape;9124;p90"/>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90"/>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6" name="Google Shape;9126;p90"/>
          <p:cNvGrpSpPr/>
          <p:nvPr/>
        </p:nvGrpSpPr>
        <p:grpSpPr>
          <a:xfrm>
            <a:off x="7926526" y="3308537"/>
            <a:ext cx="387661" cy="387661"/>
            <a:chOff x="2869999" y="1687279"/>
            <a:chExt cx="397887" cy="397887"/>
          </a:xfrm>
        </p:grpSpPr>
        <p:sp>
          <p:nvSpPr>
            <p:cNvPr id="9127" name="Google Shape;9127;p90"/>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90"/>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9" name="Google Shape;9129;p90"/>
          <p:cNvGrpSpPr/>
          <p:nvPr/>
        </p:nvGrpSpPr>
        <p:grpSpPr>
          <a:xfrm>
            <a:off x="2461634" y="3828664"/>
            <a:ext cx="386807" cy="386929"/>
            <a:chOff x="3902887" y="1687655"/>
            <a:chExt cx="397010" cy="397135"/>
          </a:xfrm>
        </p:grpSpPr>
        <p:sp>
          <p:nvSpPr>
            <p:cNvPr id="9130" name="Google Shape;9130;p90"/>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90"/>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2" name="Google Shape;9132;p90"/>
          <p:cNvGrpSpPr/>
          <p:nvPr/>
        </p:nvGrpSpPr>
        <p:grpSpPr>
          <a:xfrm>
            <a:off x="3499331" y="3828344"/>
            <a:ext cx="387681" cy="387681"/>
            <a:chOff x="4933458" y="1687279"/>
            <a:chExt cx="397907" cy="397907"/>
          </a:xfrm>
        </p:grpSpPr>
        <p:sp>
          <p:nvSpPr>
            <p:cNvPr id="9133" name="Google Shape;9133;p90"/>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90"/>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5" name="Google Shape;9135;p90"/>
          <p:cNvGrpSpPr/>
          <p:nvPr/>
        </p:nvGrpSpPr>
        <p:grpSpPr>
          <a:xfrm>
            <a:off x="5273586" y="3308775"/>
            <a:ext cx="387681" cy="387661"/>
            <a:chOff x="266768" y="1721375"/>
            <a:chExt cx="397907" cy="397887"/>
          </a:xfrm>
        </p:grpSpPr>
        <p:sp>
          <p:nvSpPr>
            <p:cNvPr id="9136" name="Google Shape;9136;p9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9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8" name="Google Shape;9138;p90"/>
          <p:cNvGrpSpPr/>
          <p:nvPr/>
        </p:nvGrpSpPr>
        <p:grpSpPr>
          <a:xfrm>
            <a:off x="7395588" y="3308924"/>
            <a:ext cx="387539" cy="386888"/>
            <a:chOff x="2408992" y="1722875"/>
            <a:chExt cx="397761" cy="397093"/>
          </a:xfrm>
        </p:grpSpPr>
        <p:sp>
          <p:nvSpPr>
            <p:cNvPr id="9139" name="Google Shape;9139;p90"/>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90"/>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1" name="Google Shape;9141;p90"/>
          <p:cNvGrpSpPr/>
          <p:nvPr/>
        </p:nvGrpSpPr>
        <p:grpSpPr>
          <a:xfrm>
            <a:off x="5576404" y="3828305"/>
            <a:ext cx="387641" cy="387641"/>
            <a:chOff x="7199196" y="1561258"/>
            <a:chExt cx="397866" cy="397866"/>
          </a:xfrm>
        </p:grpSpPr>
        <p:sp>
          <p:nvSpPr>
            <p:cNvPr id="9142" name="Google Shape;9142;p90"/>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90"/>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90"/>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5" name="Google Shape;9145;p90"/>
          <p:cNvGrpSpPr/>
          <p:nvPr/>
        </p:nvGrpSpPr>
        <p:grpSpPr>
          <a:xfrm>
            <a:off x="6332282" y="3308537"/>
            <a:ext cx="387661" cy="387661"/>
            <a:chOff x="1379798" y="1723250"/>
            <a:chExt cx="397887" cy="397887"/>
          </a:xfrm>
        </p:grpSpPr>
        <p:sp>
          <p:nvSpPr>
            <p:cNvPr id="9146" name="Google Shape;9146;p9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9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9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9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0" name="Google Shape;9150;p90"/>
          <p:cNvGrpSpPr/>
          <p:nvPr/>
        </p:nvGrpSpPr>
        <p:grpSpPr>
          <a:xfrm>
            <a:off x="5801242" y="3308537"/>
            <a:ext cx="387641" cy="387661"/>
            <a:chOff x="864491" y="1723250"/>
            <a:chExt cx="397866" cy="397887"/>
          </a:xfrm>
        </p:grpSpPr>
        <p:sp>
          <p:nvSpPr>
            <p:cNvPr id="9151" name="Google Shape;9151;p9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9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9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54" name="Google Shape;9154;p90"/>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55" name="Google Shape;9155;p90"/>
          <p:cNvGrpSpPr/>
          <p:nvPr/>
        </p:nvGrpSpPr>
        <p:grpSpPr>
          <a:xfrm>
            <a:off x="6568070" y="3827060"/>
            <a:ext cx="388966" cy="388966"/>
            <a:chOff x="1190625" y="238125"/>
            <a:chExt cx="5235075" cy="5235075"/>
          </a:xfrm>
        </p:grpSpPr>
        <p:sp>
          <p:nvSpPr>
            <p:cNvPr id="9156" name="Google Shape;9156;p90"/>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90"/>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58" name="Google Shape;9158;p9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162" name="Shape 9162"/>
        <p:cNvGrpSpPr/>
        <p:nvPr/>
      </p:nvGrpSpPr>
      <p:grpSpPr>
        <a:xfrm>
          <a:off x="0" y="0"/>
          <a:ext cx="0" cy="0"/>
          <a:chOff x="0" y="0"/>
          <a:chExt cx="0" cy="0"/>
        </a:xfrm>
      </p:grpSpPr>
      <p:pic>
        <p:nvPicPr>
          <p:cNvPr id="9163" name="Google Shape;9163;p9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4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need a longer text?</a:t>
            </a:r>
            <a:endParaRPr/>
          </a:p>
        </p:txBody>
      </p:sp>
      <p:sp>
        <p:nvSpPr>
          <p:cNvPr id="1247" name="Google Shape;1247;p42"/>
          <p:cNvSpPr txBox="1"/>
          <p:nvPr>
            <p:ph idx="1" type="subTitle"/>
          </p:nvPr>
        </p:nvSpPr>
        <p:spPr>
          <a:xfrm>
            <a:off x="720000" y="1570175"/>
            <a:ext cx="3520200" cy="23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1248" name="Google Shape;1248;p42"/>
          <p:cNvSpPr txBox="1"/>
          <p:nvPr>
            <p:ph idx="2" type="subTitle"/>
          </p:nvPr>
        </p:nvSpPr>
        <p:spPr>
          <a:xfrm>
            <a:off x="4903825" y="1570175"/>
            <a:ext cx="3520200" cy="23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on Venus, and the solar radiation is so high, Mercury has been deemed to be non-habitable for humans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grpSp>
        <p:nvGrpSpPr>
          <p:cNvPr id="1253" name="Google Shape;1253;p43"/>
          <p:cNvGrpSpPr/>
          <p:nvPr/>
        </p:nvGrpSpPr>
        <p:grpSpPr>
          <a:xfrm>
            <a:off x="4967200" y="768922"/>
            <a:ext cx="4242695" cy="4335728"/>
            <a:chOff x="4967200" y="768922"/>
            <a:chExt cx="4242695" cy="4335728"/>
          </a:xfrm>
        </p:grpSpPr>
        <p:sp>
          <p:nvSpPr>
            <p:cNvPr id="1254" name="Google Shape;1254;p43"/>
            <p:cNvSpPr/>
            <p:nvPr/>
          </p:nvSpPr>
          <p:spPr>
            <a:xfrm rot="-8591740">
              <a:off x="5879899" y="1318672"/>
              <a:ext cx="2585971" cy="3344599"/>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3"/>
            <p:cNvSpPr/>
            <p:nvPr/>
          </p:nvSpPr>
          <p:spPr>
            <a:xfrm rot="-2700000">
              <a:off x="5771015" y="1193423"/>
              <a:ext cx="2586104" cy="3344731"/>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6" name="Google Shape;1256;p43"/>
          <p:cNvSpPr txBox="1"/>
          <p:nvPr>
            <p:ph type="title"/>
          </p:nvPr>
        </p:nvSpPr>
        <p:spPr>
          <a:xfrm>
            <a:off x="720010" y="529475"/>
            <a:ext cx="7704000" cy="5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Try to use some bullet points</a:t>
            </a:r>
            <a:endParaRPr>
              <a:solidFill>
                <a:schemeClr val="dk1"/>
              </a:solidFill>
            </a:endParaRPr>
          </a:p>
        </p:txBody>
      </p:sp>
      <p:sp>
        <p:nvSpPr>
          <p:cNvPr id="1257" name="Google Shape;1257;p43"/>
          <p:cNvSpPr txBox="1"/>
          <p:nvPr>
            <p:ph idx="1" type="subTitle"/>
          </p:nvPr>
        </p:nvSpPr>
        <p:spPr>
          <a:xfrm>
            <a:off x="720000" y="1610750"/>
            <a:ext cx="4345800" cy="20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333333"/>
              </a:buClr>
              <a:buSzPts val="1100"/>
              <a:buFont typeface="Arial"/>
              <a:buNone/>
            </a:pPr>
            <a:r>
              <a:rPr lang="en">
                <a:solidFill>
                  <a:schemeClr val="dk1"/>
                </a:solidFill>
              </a:rPr>
              <a:t>Do you know what helps you make your point crystal clear? Lists like this one:</a:t>
            </a:r>
            <a:endParaRPr>
              <a:solidFill>
                <a:schemeClr val="dk1"/>
              </a:solidFill>
            </a:endParaRPr>
          </a:p>
          <a:p>
            <a:pPr indent="-317500" lvl="0" marL="457200" rtl="0" algn="l">
              <a:spcBef>
                <a:spcPts val="1000"/>
              </a:spcBef>
              <a:spcAft>
                <a:spcPts val="0"/>
              </a:spcAft>
              <a:buSzPts val="1400"/>
              <a:buChar char="●"/>
            </a:pPr>
            <a:r>
              <a:rPr lang="en">
                <a:solidFill>
                  <a:schemeClr val="dk1"/>
                </a:solidFill>
              </a:rPr>
              <a:t>They’re </a:t>
            </a:r>
            <a:r>
              <a:rPr lang="en">
                <a:solidFill>
                  <a:schemeClr val="dk1"/>
                </a:solidFill>
              </a:rPr>
              <a:t>simple</a:t>
            </a:r>
            <a:r>
              <a:rPr lang="en">
                <a:solidFill>
                  <a:schemeClr val="dk1"/>
                </a:solidFill>
              </a:rPr>
              <a:t> </a:t>
            </a:r>
            <a:endParaRPr>
              <a:solidFill>
                <a:schemeClr val="dk1"/>
              </a:solidFill>
            </a:endParaRPr>
          </a:p>
          <a:p>
            <a:pPr indent="-317500" lvl="0" marL="457200" rtl="0" algn="l">
              <a:spcBef>
                <a:spcPts val="0"/>
              </a:spcBef>
              <a:spcAft>
                <a:spcPts val="0"/>
              </a:spcAft>
              <a:buSzPts val="1400"/>
              <a:buChar char="●"/>
            </a:pPr>
            <a:r>
              <a:rPr lang="en">
                <a:solidFill>
                  <a:schemeClr val="dk1"/>
                </a:solidFill>
              </a:rPr>
              <a:t>You can organize your ideas clearly</a:t>
            </a:r>
            <a:endParaRPr>
              <a:solidFill>
                <a:schemeClr val="dk1"/>
              </a:solidFill>
            </a:endParaRPr>
          </a:p>
          <a:p>
            <a:pPr indent="-317500" lvl="0" marL="457200" rtl="0" algn="l">
              <a:spcBef>
                <a:spcPts val="0"/>
              </a:spcBef>
              <a:spcAft>
                <a:spcPts val="0"/>
              </a:spcAft>
              <a:buSzPts val="1400"/>
              <a:buChar char="●"/>
            </a:pPr>
            <a:r>
              <a:rPr lang="en">
                <a:solidFill>
                  <a:schemeClr val="dk1"/>
                </a:solidFill>
              </a:rPr>
              <a:t>You’ll never forget to buy milk!</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And the most important thing: the audience won’t miss the point of your presentation</a:t>
            </a:r>
            <a:endParaRPr>
              <a:solidFill>
                <a:schemeClr val="dk1"/>
              </a:solidFill>
            </a:endParaRPr>
          </a:p>
        </p:txBody>
      </p:sp>
      <p:pic>
        <p:nvPicPr>
          <p:cNvPr id="1258" name="Google Shape;1258;p43"/>
          <p:cNvPicPr preferRelativeResize="0"/>
          <p:nvPr>
            <p:ph idx="2" type="pic"/>
          </p:nvPr>
        </p:nvPicPr>
        <p:blipFill rotWithShape="1">
          <a:blip r:embed="rId3">
            <a:alphaModFix/>
          </a:blip>
          <a:srcRect b="0" l="16679" r="16679" t="0"/>
          <a:stretch/>
        </p:blipFill>
        <p:spPr>
          <a:xfrm>
            <a:off x="5568575" y="1483050"/>
            <a:ext cx="2899500" cy="2899500"/>
          </a:xfrm>
          <a:prstGeom prst="ellipse">
            <a:avLst/>
          </a:prstGeom>
        </p:spPr>
      </p:pic>
      <p:grpSp>
        <p:nvGrpSpPr>
          <p:cNvPr id="1259" name="Google Shape;1259;p43"/>
          <p:cNvGrpSpPr/>
          <p:nvPr/>
        </p:nvGrpSpPr>
        <p:grpSpPr>
          <a:xfrm>
            <a:off x="4438025" y="3706850"/>
            <a:ext cx="1051575" cy="1041825"/>
            <a:chOff x="572550" y="1147050"/>
            <a:chExt cx="1051575" cy="1041825"/>
          </a:xfrm>
        </p:grpSpPr>
        <p:sp>
          <p:nvSpPr>
            <p:cNvPr id="1260" name="Google Shape;1260;p43"/>
            <p:cNvSpPr/>
            <p:nvPr/>
          </p:nvSpPr>
          <p:spPr>
            <a:xfrm>
              <a:off x="1016925" y="1147050"/>
              <a:ext cx="372950" cy="504200"/>
            </a:xfrm>
            <a:custGeom>
              <a:rect b="b" l="l" r="r" t="t"/>
              <a:pathLst>
                <a:path extrusionOk="0" h="20168" w="14918">
                  <a:moveTo>
                    <a:pt x="10669" y="0"/>
                  </a:moveTo>
                  <a:cubicBezTo>
                    <a:pt x="7589" y="0"/>
                    <a:pt x="4564" y="1707"/>
                    <a:pt x="2709" y="4175"/>
                  </a:cubicBezTo>
                  <a:cubicBezTo>
                    <a:pt x="779" y="6642"/>
                    <a:pt x="0" y="9889"/>
                    <a:pt x="316" y="12988"/>
                  </a:cubicBezTo>
                  <a:cubicBezTo>
                    <a:pt x="464" y="14917"/>
                    <a:pt x="928" y="17014"/>
                    <a:pt x="1856" y="18628"/>
                  </a:cubicBezTo>
                  <a:cubicBezTo>
                    <a:pt x="2454" y="19764"/>
                    <a:pt x="3377" y="20168"/>
                    <a:pt x="4406" y="20168"/>
                  </a:cubicBezTo>
                  <a:cubicBezTo>
                    <a:pt x="5898" y="20168"/>
                    <a:pt x="7614" y="19320"/>
                    <a:pt x="8888" y="18628"/>
                  </a:cubicBezTo>
                  <a:cubicBezTo>
                    <a:pt x="11448" y="17237"/>
                    <a:pt x="13693" y="14992"/>
                    <a:pt x="14379" y="12060"/>
                  </a:cubicBezTo>
                  <a:cubicBezTo>
                    <a:pt x="14918" y="9963"/>
                    <a:pt x="14546" y="7737"/>
                    <a:pt x="13767" y="5715"/>
                  </a:cubicBezTo>
                  <a:cubicBezTo>
                    <a:pt x="12988" y="3711"/>
                    <a:pt x="11838" y="1855"/>
                    <a:pt x="106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3"/>
            <p:cNvSpPr/>
            <p:nvPr/>
          </p:nvSpPr>
          <p:spPr>
            <a:xfrm>
              <a:off x="1092525" y="1556800"/>
              <a:ext cx="531600" cy="325600"/>
            </a:xfrm>
            <a:custGeom>
              <a:rect b="b" l="l" r="r" t="t"/>
              <a:pathLst>
                <a:path extrusionOk="0" h="13024" w="21264">
                  <a:moveTo>
                    <a:pt x="6336" y="1"/>
                  </a:moveTo>
                  <a:cubicBezTo>
                    <a:pt x="5817" y="1"/>
                    <a:pt x="5299" y="48"/>
                    <a:pt x="4787" y="160"/>
                  </a:cubicBezTo>
                  <a:cubicBezTo>
                    <a:pt x="3247" y="457"/>
                    <a:pt x="1392" y="1552"/>
                    <a:pt x="761" y="3092"/>
                  </a:cubicBezTo>
                  <a:cubicBezTo>
                    <a:pt x="0" y="4706"/>
                    <a:pt x="854" y="6877"/>
                    <a:pt x="1782" y="8194"/>
                  </a:cubicBezTo>
                  <a:cubicBezTo>
                    <a:pt x="3396" y="10587"/>
                    <a:pt x="5956" y="12294"/>
                    <a:pt x="8739" y="12832"/>
                  </a:cubicBezTo>
                  <a:cubicBezTo>
                    <a:pt x="9404" y="12961"/>
                    <a:pt x="10082" y="13024"/>
                    <a:pt x="10760" y="13024"/>
                  </a:cubicBezTo>
                  <a:cubicBezTo>
                    <a:pt x="12920" y="13024"/>
                    <a:pt x="15082" y="12386"/>
                    <a:pt x="16847" y="11200"/>
                  </a:cubicBezTo>
                  <a:cubicBezTo>
                    <a:pt x="18703" y="9975"/>
                    <a:pt x="20094" y="8268"/>
                    <a:pt x="21263" y="6413"/>
                  </a:cubicBezTo>
                  <a:cubicBezTo>
                    <a:pt x="18016" y="3704"/>
                    <a:pt x="14139" y="1774"/>
                    <a:pt x="10131" y="624"/>
                  </a:cubicBezTo>
                  <a:cubicBezTo>
                    <a:pt x="8914" y="293"/>
                    <a:pt x="7623" y="1"/>
                    <a:pt x="63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3"/>
            <p:cNvSpPr/>
            <p:nvPr/>
          </p:nvSpPr>
          <p:spPr>
            <a:xfrm>
              <a:off x="690375" y="1330775"/>
              <a:ext cx="396150" cy="352200"/>
            </a:xfrm>
            <a:custGeom>
              <a:rect b="b" l="l" r="r" t="t"/>
              <a:pathLst>
                <a:path extrusionOk="0" h="14088" w="15846">
                  <a:moveTo>
                    <a:pt x="3071" y="1"/>
                  </a:moveTo>
                  <a:cubicBezTo>
                    <a:pt x="2040" y="1"/>
                    <a:pt x="1006" y="128"/>
                    <a:pt x="0" y="388"/>
                  </a:cubicBezTo>
                  <a:cubicBezTo>
                    <a:pt x="705" y="4396"/>
                    <a:pt x="1540" y="8737"/>
                    <a:pt x="4490" y="11428"/>
                  </a:cubicBezTo>
                  <a:cubicBezTo>
                    <a:pt x="6144" y="12905"/>
                    <a:pt x="8739" y="14088"/>
                    <a:pt x="11133" y="14088"/>
                  </a:cubicBezTo>
                  <a:cubicBezTo>
                    <a:pt x="11746" y="14088"/>
                    <a:pt x="12346" y="14010"/>
                    <a:pt x="12914" y="13840"/>
                  </a:cubicBezTo>
                  <a:cubicBezTo>
                    <a:pt x="15845" y="12912"/>
                    <a:pt x="15307" y="9813"/>
                    <a:pt x="14379" y="7568"/>
                  </a:cubicBezTo>
                  <a:cubicBezTo>
                    <a:pt x="13693" y="5861"/>
                    <a:pt x="12673" y="4321"/>
                    <a:pt x="11281" y="3171"/>
                  </a:cubicBezTo>
                  <a:cubicBezTo>
                    <a:pt x="9095" y="1096"/>
                    <a:pt x="6095" y="1"/>
                    <a:pt x="30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3"/>
            <p:cNvSpPr/>
            <p:nvPr/>
          </p:nvSpPr>
          <p:spPr>
            <a:xfrm>
              <a:off x="572550" y="1621850"/>
              <a:ext cx="481025" cy="313300"/>
            </a:xfrm>
            <a:custGeom>
              <a:rect b="b" l="l" r="r" t="t"/>
              <a:pathLst>
                <a:path extrusionOk="0" h="12532" w="19241">
                  <a:moveTo>
                    <a:pt x="13362" y="0"/>
                  </a:moveTo>
                  <a:cubicBezTo>
                    <a:pt x="13031" y="0"/>
                    <a:pt x="12702" y="9"/>
                    <a:pt x="12376" y="26"/>
                  </a:cubicBezTo>
                  <a:cubicBezTo>
                    <a:pt x="10669" y="100"/>
                    <a:pt x="8962" y="564"/>
                    <a:pt x="7422" y="1269"/>
                  </a:cubicBezTo>
                  <a:cubicBezTo>
                    <a:pt x="3860" y="2957"/>
                    <a:pt x="1002" y="6278"/>
                    <a:pt x="0" y="10156"/>
                  </a:cubicBezTo>
                  <a:cubicBezTo>
                    <a:pt x="1615" y="11232"/>
                    <a:pt x="3470" y="12012"/>
                    <a:pt x="5418" y="12308"/>
                  </a:cubicBezTo>
                  <a:cubicBezTo>
                    <a:pt x="6200" y="12457"/>
                    <a:pt x="6999" y="12531"/>
                    <a:pt x="7798" y="12531"/>
                  </a:cubicBezTo>
                  <a:cubicBezTo>
                    <a:pt x="10395" y="12531"/>
                    <a:pt x="12992" y="11745"/>
                    <a:pt x="14992" y="10156"/>
                  </a:cubicBezTo>
                  <a:cubicBezTo>
                    <a:pt x="17237" y="8375"/>
                    <a:pt x="18703" y="5740"/>
                    <a:pt x="19018" y="2957"/>
                  </a:cubicBezTo>
                  <a:cubicBezTo>
                    <a:pt x="19092" y="2419"/>
                    <a:pt x="19241" y="1566"/>
                    <a:pt x="18944" y="1176"/>
                  </a:cubicBezTo>
                  <a:cubicBezTo>
                    <a:pt x="18554" y="712"/>
                    <a:pt x="17311" y="564"/>
                    <a:pt x="16847" y="415"/>
                  </a:cubicBezTo>
                  <a:cubicBezTo>
                    <a:pt x="15707" y="112"/>
                    <a:pt x="14522" y="0"/>
                    <a:pt x="133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3"/>
            <p:cNvSpPr/>
            <p:nvPr/>
          </p:nvSpPr>
          <p:spPr>
            <a:xfrm>
              <a:off x="982125" y="1692800"/>
              <a:ext cx="353950" cy="496075"/>
            </a:xfrm>
            <a:custGeom>
              <a:rect b="b" l="l" r="r" t="t"/>
              <a:pathLst>
                <a:path extrusionOk="0" h="19843" w="14158">
                  <a:moveTo>
                    <a:pt x="5721" y="0"/>
                  </a:moveTo>
                  <a:cubicBezTo>
                    <a:pt x="5153" y="0"/>
                    <a:pt x="4584" y="63"/>
                    <a:pt x="4027" y="194"/>
                  </a:cubicBezTo>
                  <a:cubicBezTo>
                    <a:pt x="1318" y="899"/>
                    <a:pt x="75" y="4758"/>
                    <a:pt x="75" y="7151"/>
                  </a:cubicBezTo>
                  <a:cubicBezTo>
                    <a:pt x="1" y="9860"/>
                    <a:pt x="1095" y="12421"/>
                    <a:pt x="2709" y="14499"/>
                  </a:cubicBezTo>
                  <a:cubicBezTo>
                    <a:pt x="4342" y="16669"/>
                    <a:pt x="6420" y="18376"/>
                    <a:pt x="8665" y="19842"/>
                  </a:cubicBezTo>
                  <a:cubicBezTo>
                    <a:pt x="10521" y="17597"/>
                    <a:pt x="12302" y="15129"/>
                    <a:pt x="13230" y="12346"/>
                  </a:cubicBezTo>
                  <a:cubicBezTo>
                    <a:pt x="14157" y="9563"/>
                    <a:pt x="14157" y="6316"/>
                    <a:pt x="12599" y="3830"/>
                  </a:cubicBezTo>
                  <a:cubicBezTo>
                    <a:pt x="11200" y="1463"/>
                    <a:pt x="8465" y="0"/>
                    <a:pt x="57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3"/>
            <p:cNvSpPr/>
            <p:nvPr/>
          </p:nvSpPr>
          <p:spPr>
            <a:xfrm>
              <a:off x="1049850" y="1185550"/>
              <a:ext cx="106250" cy="435100"/>
            </a:xfrm>
            <a:custGeom>
              <a:rect b="b" l="l" r="r" t="t"/>
              <a:pathLst>
                <a:path extrusionOk="0" h="17404" w="4250">
                  <a:moveTo>
                    <a:pt x="4249" y="0"/>
                  </a:moveTo>
                  <a:lnTo>
                    <a:pt x="3563" y="464"/>
                  </a:lnTo>
                  <a:cubicBezTo>
                    <a:pt x="1077" y="5028"/>
                    <a:pt x="0" y="10372"/>
                    <a:pt x="706" y="15622"/>
                  </a:cubicBezTo>
                  <a:lnTo>
                    <a:pt x="706" y="15938"/>
                  </a:lnTo>
                  <a:cubicBezTo>
                    <a:pt x="780" y="16309"/>
                    <a:pt x="854" y="16773"/>
                    <a:pt x="928" y="17237"/>
                  </a:cubicBezTo>
                  <a:cubicBezTo>
                    <a:pt x="928" y="17329"/>
                    <a:pt x="1002" y="17404"/>
                    <a:pt x="1077" y="17404"/>
                  </a:cubicBezTo>
                  <a:lnTo>
                    <a:pt x="1169" y="17404"/>
                  </a:lnTo>
                  <a:cubicBezTo>
                    <a:pt x="1244" y="17404"/>
                    <a:pt x="1318" y="17329"/>
                    <a:pt x="1318" y="17162"/>
                  </a:cubicBezTo>
                  <a:cubicBezTo>
                    <a:pt x="149" y="11299"/>
                    <a:pt x="1244" y="5102"/>
                    <a:pt x="42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3"/>
            <p:cNvSpPr/>
            <p:nvPr/>
          </p:nvSpPr>
          <p:spPr>
            <a:xfrm>
              <a:off x="1067475" y="1576100"/>
              <a:ext cx="25" cy="7900"/>
            </a:xfrm>
            <a:custGeom>
              <a:rect b="b" l="l" r="r" t="t"/>
              <a:pathLst>
                <a:path extrusionOk="0" h="316" w="1">
                  <a:moveTo>
                    <a:pt x="1" y="0"/>
                  </a:moveTo>
                  <a:lnTo>
                    <a:pt x="1" y="31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3"/>
            <p:cNvSpPr/>
            <p:nvPr/>
          </p:nvSpPr>
          <p:spPr>
            <a:xfrm>
              <a:off x="1074900" y="1150750"/>
              <a:ext cx="168400" cy="460150"/>
            </a:xfrm>
            <a:custGeom>
              <a:rect b="b" l="l" r="r" t="t"/>
              <a:pathLst>
                <a:path extrusionOk="0" h="18406" w="6736">
                  <a:moveTo>
                    <a:pt x="6735" y="0"/>
                  </a:moveTo>
                  <a:cubicBezTo>
                    <a:pt x="6569" y="0"/>
                    <a:pt x="6420" y="75"/>
                    <a:pt x="6197" y="75"/>
                  </a:cubicBezTo>
                  <a:cubicBezTo>
                    <a:pt x="4639" y="2561"/>
                    <a:pt x="3173" y="4880"/>
                    <a:pt x="2171" y="7348"/>
                  </a:cubicBezTo>
                  <a:cubicBezTo>
                    <a:pt x="538" y="11207"/>
                    <a:pt x="0" y="14918"/>
                    <a:pt x="631" y="18257"/>
                  </a:cubicBezTo>
                  <a:cubicBezTo>
                    <a:pt x="631" y="18332"/>
                    <a:pt x="705" y="18406"/>
                    <a:pt x="780" y="18406"/>
                  </a:cubicBezTo>
                  <a:lnTo>
                    <a:pt x="854" y="18406"/>
                  </a:lnTo>
                  <a:cubicBezTo>
                    <a:pt x="928" y="18406"/>
                    <a:pt x="1002" y="18332"/>
                    <a:pt x="1002" y="18165"/>
                  </a:cubicBezTo>
                  <a:cubicBezTo>
                    <a:pt x="390" y="14918"/>
                    <a:pt x="928" y="11300"/>
                    <a:pt x="2487" y="7496"/>
                  </a:cubicBezTo>
                  <a:cubicBezTo>
                    <a:pt x="3563" y="4880"/>
                    <a:pt x="5029" y="2487"/>
                    <a:pt x="6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3"/>
            <p:cNvSpPr/>
            <p:nvPr/>
          </p:nvSpPr>
          <p:spPr>
            <a:xfrm>
              <a:off x="1171850" y="1206875"/>
              <a:ext cx="206425" cy="367400"/>
            </a:xfrm>
            <a:custGeom>
              <a:rect b="b" l="l" r="r" t="t"/>
              <a:pathLst>
                <a:path extrusionOk="0" h="14696" w="8257">
                  <a:moveTo>
                    <a:pt x="8182" y="5251"/>
                  </a:moveTo>
                  <a:cubicBezTo>
                    <a:pt x="6717" y="8498"/>
                    <a:pt x="4713" y="11522"/>
                    <a:pt x="2152" y="14064"/>
                  </a:cubicBezTo>
                  <a:cubicBezTo>
                    <a:pt x="2394" y="13990"/>
                    <a:pt x="2542" y="13990"/>
                    <a:pt x="2783" y="13990"/>
                  </a:cubicBezTo>
                  <a:cubicBezTo>
                    <a:pt x="5010" y="11597"/>
                    <a:pt x="6865" y="8888"/>
                    <a:pt x="8257" y="5882"/>
                  </a:cubicBezTo>
                  <a:cubicBezTo>
                    <a:pt x="8257" y="5641"/>
                    <a:pt x="8182" y="5492"/>
                    <a:pt x="8182" y="5251"/>
                  </a:cubicBezTo>
                  <a:close/>
                  <a:moveTo>
                    <a:pt x="5937" y="0"/>
                  </a:moveTo>
                  <a:cubicBezTo>
                    <a:pt x="4936" y="5251"/>
                    <a:pt x="2857" y="10205"/>
                    <a:pt x="0" y="14695"/>
                  </a:cubicBezTo>
                  <a:cubicBezTo>
                    <a:pt x="223" y="14621"/>
                    <a:pt x="371" y="14528"/>
                    <a:pt x="612" y="14454"/>
                  </a:cubicBezTo>
                  <a:cubicBezTo>
                    <a:pt x="3247" y="10131"/>
                    <a:pt x="5177" y="5418"/>
                    <a:pt x="6253" y="539"/>
                  </a:cubicBezTo>
                  <a:cubicBezTo>
                    <a:pt x="6179" y="316"/>
                    <a:pt x="6104" y="149"/>
                    <a:pt x="5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3"/>
            <p:cNvSpPr/>
            <p:nvPr/>
          </p:nvSpPr>
          <p:spPr>
            <a:xfrm>
              <a:off x="1137050" y="1556625"/>
              <a:ext cx="104400" cy="73775"/>
            </a:xfrm>
            <a:custGeom>
              <a:rect b="b" l="l" r="r" t="t"/>
              <a:pathLst>
                <a:path extrusionOk="0" h="2951" w="4176">
                  <a:moveTo>
                    <a:pt x="4175" y="0"/>
                  </a:moveTo>
                  <a:cubicBezTo>
                    <a:pt x="3934" y="0"/>
                    <a:pt x="3786" y="0"/>
                    <a:pt x="3544" y="74"/>
                  </a:cubicBezTo>
                  <a:cubicBezTo>
                    <a:pt x="2617" y="1002"/>
                    <a:pt x="1541" y="1930"/>
                    <a:pt x="372" y="2783"/>
                  </a:cubicBezTo>
                  <a:cubicBezTo>
                    <a:pt x="1003" y="2022"/>
                    <a:pt x="1466" y="1243"/>
                    <a:pt x="2004" y="464"/>
                  </a:cubicBezTo>
                  <a:lnTo>
                    <a:pt x="2004" y="464"/>
                  </a:lnTo>
                  <a:cubicBezTo>
                    <a:pt x="1763" y="538"/>
                    <a:pt x="1615" y="631"/>
                    <a:pt x="1392" y="705"/>
                  </a:cubicBezTo>
                  <a:cubicBezTo>
                    <a:pt x="1003" y="1392"/>
                    <a:pt x="539" y="2022"/>
                    <a:pt x="75" y="2635"/>
                  </a:cubicBezTo>
                  <a:cubicBezTo>
                    <a:pt x="1" y="2709"/>
                    <a:pt x="75" y="2783"/>
                    <a:pt x="149" y="2857"/>
                  </a:cubicBezTo>
                  <a:lnTo>
                    <a:pt x="297" y="2857"/>
                  </a:lnTo>
                  <a:lnTo>
                    <a:pt x="297" y="2950"/>
                  </a:lnTo>
                  <a:cubicBezTo>
                    <a:pt x="836" y="2561"/>
                    <a:pt x="1392" y="2245"/>
                    <a:pt x="2004" y="2022"/>
                  </a:cubicBezTo>
                  <a:cubicBezTo>
                    <a:pt x="2784" y="1392"/>
                    <a:pt x="3470" y="705"/>
                    <a:pt x="4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3"/>
            <p:cNvSpPr/>
            <p:nvPr/>
          </p:nvSpPr>
          <p:spPr>
            <a:xfrm>
              <a:off x="1109675" y="1147050"/>
              <a:ext cx="173975" cy="485200"/>
            </a:xfrm>
            <a:custGeom>
              <a:rect b="b" l="l" r="r" t="t"/>
              <a:pathLst>
                <a:path extrusionOk="0" h="19408" w="6959">
                  <a:moveTo>
                    <a:pt x="6569" y="0"/>
                  </a:moveTo>
                  <a:cubicBezTo>
                    <a:pt x="4955" y="3470"/>
                    <a:pt x="3879" y="7106"/>
                    <a:pt x="2710" y="10669"/>
                  </a:cubicBezTo>
                  <a:lnTo>
                    <a:pt x="75" y="19240"/>
                  </a:lnTo>
                  <a:cubicBezTo>
                    <a:pt x="1" y="19333"/>
                    <a:pt x="75" y="19407"/>
                    <a:pt x="75" y="19407"/>
                  </a:cubicBezTo>
                  <a:cubicBezTo>
                    <a:pt x="242" y="19092"/>
                    <a:pt x="465" y="18777"/>
                    <a:pt x="706" y="18480"/>
                  </a:cubicBezTo>
                  <a:lnTo>
                    <a:pt x="3099" y="10817"/>
                  </a:lnTo>
                  <a:cubicBezTo>
                    <a:pt x="4176" y="7180"/>
                    <a:pt x="5344" y="3470"/>
                    <a:pt x="69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3"/>
            <p:cNvSpPr/>
            <p:nvPr/>
          </p:nvSpPr>
          <p:spPr>
            <a:xfrm>
              <a:off x="1111550" y="1609025"/>
              <a:ext cx="15775" cy="26925"/>
            </a:xfrm>
            <a:custGeom>
              <a:rect b="b" l="l" r="r" t="t"/>
              <a:pathLst>
                <a:path extrusionOk="0" h="1077" w="631">
                  <a:moveTo>
                    <a:pt x="631" y="1"/>
                  </a:moveTo>
                  <a:lnTo>
                    <a:pt x="631" y="1"/>
                  </a:lnTo>
                  <a:cubicBezTo>
                    <a:pt x="390" y="298"/>
                    <a:pt x="167" y="613"/>
                    <a:pt x="0" y="928"/>
                  </a:cubicBezTo>
                  <a:cubicBezTo>
                    <a:pt x="0" y="1003"/>
                    <a:pt x="0" y="1003"/>
                    <a:pt x="93" y="1003"/>
                  </a:cubicBezTo>
                  <a:lnTo>
                    <a:pt x="167" y="1077"/>
                  </a:lnTo>
                  <a:cubicBezTo>
                    <a:pt x="241" y="1077"/>
                    <a:pt x="316" y="1003"/>
                    <a:pt x="316" y="928"/>
                  </a:cubicBezTo>
                  <a:lnTo>
                    <a:pt x="6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3"/>
            <p:cNvSpPr/>
            <p:nvPr/>
          </p:nvSpPr>
          <p:spPr>
            <a:xfrm>
              <a:off x="1146325" y="1670725"/>
              <a:ext cx="456450" cy="102525"/>
            </a:xfrm>
            <a:custGeom>
              <a:rect b="b" l="l" r="r" t="t"/>
              <a:pathLst>
                <a:path extrusionOk="0" h="4101" w="18258">
                  <a:moveTo>
                    <a:pt x="242" y="0"/>
                  </a:moveTo>
                  <a:cubicBezTo>
                    <a:pt x="168" y="0"/>
                    <a:pt x="93" y="75"/>
                    <a:pt x="93" y="75"/>
                  </a:cubicBezTo>
                  <a:cubicBezTo>
                    <a:pt x="1" y="149"/>
                    <a:pt x="1" y="316"/>
                    <a:pt x="93" y="390"/>
                  </a:cubicBezTo>
                  <a:cubicBezTo>
                    <a:pt x="390" y="613"/>
                    <a:pt x="706" y="854"/>
                    <a:pt x="1021" y="1077"/>
                  </a:cubicBezTo>
                  <a:cubicBezTo>
                    <a:pt x="1485" y="1243"/>
                    <a:pt x="1949" y="1392"/>
                    <a:pt x="2320" y="1540"/>
                  </a:cubicBezTo>
                  <a:cubicBezTo>
                    <a:pt x="1633" y="1169"/>
                    <a:pt x="928" y="613"/>
                    <a:pt x="316" y="75"/>
                  </a:cubicBezTo>
                  <a:lnTo>
                    <a:pt x="242" y="0"/>
                  </a:lnTo>
                  <a:close/>
                  <a:moveTo>
                    <a:pt x="3563" y="2171"/>
                  </a:moveTo>
                  <a:cubicBezTo>
                    <a:pt x="3953" y="2394"/>
                    <a:pt x="4342" y="2709"/>
                    <a:pt x="4639" y="3025"/>
                  </a:cubicBezTo>
                  <a:cubicBezTo>
                    <a:pt x="6495" y="3711"/>
                    <a:pt x="8276" y="3952"/>
                    <a:pt x="9742" y="4027"/>
                  </a:cubicBezTo>
                  <a:cubicBezTo>
                    <a:pt x="10298" y="4101"/>
                    <a:pt x="10910" y="4101"/>
                    <a:pt x="11449" y="4101"/>
                  </a:cubicBezTo>
                  <a:cubicBezTo>
                    <a:pt x="13619" y="4101"/>
                    <a:pt x="15864" y="3860"/>
                    <a:pt x="17942" y="3489"/>
                  </a:cubicBezTo>
                  <a:cubicBezTo>
                    <a:pt x="18091" y="3322"/>
                    <a:pt x="18184" y="3247"/>
                    <a:pt x="18258" y="3099"/>
                  </a:cubicBezTo>
                  <a:lnTo>
                    <a:pt x="18258" y="3099"/>
                  </a:lnTo>
                  <a:cubicBezTo>
                    <a:pt x="16013" y="3489"/>
                    <a:pt x="13694" y="3711"/>
                    <a:pt x="11449" y="3711"/>
                  </a:cubicBezTo>
                  <a:lnTo>
                    <a:pt x="9834" y="3711"/>
                  </a:lnTo>
                  <a:cubicBezTo>
                    <a:pt x="8053" y="3563"/>
                    <a:pt x="5734" y="3173"/>
                    <a:pt x="3563" y="217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3"/>
            <p:cNvSpPr/>
            <p:nvPr/>
          </p:nvSpPr>
          <p:spPr>
            <a:xfrm>
              <a:off x="1171850" y="1697625"/>
              <a:ext cx="90475" cy="48725"/>
            </a:xfrm>
            <a:custGeom>
              <a:rect b="b" l="l" r="r" t="t"/>
              <a:pathLst>
                <a:path extrusionOk="0" h="1949" w="3619">
                  <a:moveTo>
                    <a:pt x="0" y="1"/>
                  </a:moveTo>
                  <a:cubicBezTo>
                    <a:pt x="1002" y="780"/>
                    <a:pt x="2152" y="1392"/>
                    <a:pt x="3247" y="1782"/>
                  </a:cubicBezTo>
                  <a:cubicBezTo>
                    <a:pt x="3396" y="1856"/>
                    <a:pt x="3544" y="1949"/>
                    <a:pt x="3618" y="1949"/>
                  </a:cubicBezTo>
                  <a:cubicBezTo>
                    <a:pt x="3321" y="1633"/>
                    <a:pt x="2932" y="1318"/>
                    <a:pt x="2542" y="1095"/>
                  </a:cubicBezTo>
                  <a:cubicBezTo>
                    <a:pt x="2078" y="928"/>
                    <a:pt x="1689" y="706"/>
                    <a:pt x="1299" y="464"/>
                  </a:cubicBezTo>
                  <a:cubicBezTo>
                    <a:pt x="928" y="316"/>
                    <a:pt x="464" y="16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3"/>
            <p:cNvSpPr/>
            <p:nvPr/>
          </p:nvSpPr>
          <p:spPr>
            <a:xfrm>
              <a:off x="1142625" y="1620625"/>
              <a:ext cx="444400" cy="67750"/>
            </a:xfrm>
            <a:custGeom>
              <a:rect b="b" l="l" r="r" t="t"/>
              <a:pathLst>
                <a:path extrusionOk="0" h="2710" w="17776">
                  <a:moveTo>
                    <a:pt x="3488" y="1"/>
                  </a:moveTo>
                  <a:cubicBezTo>
                    <a:pt x="2171" y="1"/>
                    <a:pt x="1002" y="297"/>
                    <a:pt x="74" y="854"/>
                  </a:cubicBezTo>
                  <a:cubicBezTo>
                    <a:pt x="0" y="854"/>
                    <a:pt x="0" y="1002"/>
                    <a:pt x="0" y="1077"/>
                  </a:cubicBezTo>
                  <a:cubicBezTo>
                    <a:pt x="74" y="1077"/>
                    <a:pt x="74" y="1151"/>
                    <a:pt x="149" y="1151"/>
                  </a:cubicBezTo>
                  <a:lnTo>
                    <a:pt x="316" y="1151"/>
                  </a:lnTo>
                  <a:cubicBezTo>
                    <a:pt x="1169" y="613"/>
                    <a:pt x="2245" y="390"/>
                    <a:pt x="3488" y="390"/>
                  </a:cubicBezTo>
                  <a:cubicBezTo>
                    <a:pt x="4639" y="390"/>
                    <a:pt x="5808" y="613"/>
                    <a:pt x="6884" y="761"/>
                  </a:cubicBezTo>
                  <a:lnTo>
                    <a:pt x="17775" y="2709"/>
                  </a:lnTo>
                  <a:cubicBezTo>
                    <a:pt x="17552" y="2542"/>
                    <a:pt x="17311" y="2394"/>
                    <a:pt x="17014" y="2246"/>
                  </a:cubicBezTo>
                  <a:lnTo>
                    <a:pt x="6958" y="390"/>
                  </a:lnTo>
                  <a:cubicBezTo>
                    <a:pt x="5882" y="223"/>
                    <a:pt x="4639" y="1"/>
                    <a:pt x="3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3"/>
            <p:cNvSpPr/>
            <p:nvPr/>
          </p:nvSpPr>
          <p:spPr>
            <a:xfrm>
              <a:off x="1131025" y="1686025"/>
              <a:ext cx="374825" cy="166550"/>
            </a:xfrm>
            <a:custGeom>
              <a:rect b="b" l="l" r="r" t="t"/>
              <a:pathLst>
                <a:path extrusionOk="0" h="6662" w="14993">
                  <a:moveTo>
                    <a:pt x="75" y="1"/>
                  </a:moveTo>
                  <a:cubicBezTo>
                    <a:pt x="0" y="93"/>
                    <a:pt x="0" y="242"/>
                    <a:pt x="75" y="316"/>
                  </a:cubicBezTo>
                  <a:lnTo>
                    <a:pt x="705" y="316"/>
                  </a:lnTo>
                  <a:cubicBezTo>
                    <a:pt x="538" y="242"/>
                    <a:pt x="390" y="93"/>
                    <a:pt x="316" y="1"/>
                  </a:cubicBezTo>
                  <a:close/>
                  <a:moveTo>
                    <a:pt x="7032" y="4732"/>
                  </a:moveTo>
                  <a:cubicBezTo>
                    <a:pt x="7107" y="4880"/>
                    <a:pt x="7199" y="5029"/>
                    <a:pt x="7274" y="5270"/>
                  </a:cubicBezTo>
                  <a:cubicBezTo>
                    <a:pt x="7570" y="5344"/>
                    <a:pt x="7886" y="5493"/>
                    <a:pt x="8276" y="5660"/>
                  </a:cubicBezTo>
                  <a:cubicBezTo>
                    <a:pt x="8350" y="5660"/>
                    <a:pt x="8424" y="5734"/>
                    <a:pt x="8498" y="5734"/>
                  </a:cubicBezTo>
                  <a:cubicBezTo>
                    <a:pt x="10205" y="6346"/>
                    <a:pt x="11912" y="6662"/>
                    <a:pt x="13601" y="6662"/>
                  </a:cubicBezTo>
                  <a:lnTo>
                    <a:pt x="14231" y="6662"/>
                  </a:lnTo>
                  <a:cubicBezTo>
                    <a:pt x="14528" y="6495"/>
                    <a:pt x="14769" y="6346"/>
                    <a:pt x="14992" y="6198"/>
                  </a:cubicBezTo>
                  <a:lnTo>
                    <a:pt x="14992" y="6198"/>
                  </a:lnTo>
                  <a:cubicBezTo>
                    <a:pt x="14528" y="6272"/>
                    <a:pt x="14064" y="6346"/>
                    <a:pt x="13601" y="6346"/>
                  </a:cubicBezTo>
                  <a:cubicBezTo>
                    <a:pt x="11986" y="6346"/>
                    <a:pt x="10279" y="6031"/>
                    <a:pt x="8591" y="5418"/>
                  </a:cubicBezTo>
                  <a:cubicBezTo>
                    <a:pt x="8034" y="5196"/>
                    <a:pt x="7496" y="4955"/>
                    <a:pt x="7032" y="47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3"/>
            <p:cNvSpPr/>
            <p:nvPr/>
          </p:nvSpPr>
          <p:spPr>
            <a:xfrm>
              <a:off x="1132875" y="1693925"/>
              <a:ext cx="180000" cy="123850"/>
            </a:xfrm>
            <a:custGeom>
              <a:rect b="b" l="l" r="r" t="t"/>
              <a:pathLst>
                <a:path extrusionOk="0" h="4954" w="7200">
                  <a:moveTo>
                    <a:pt x="1" y="0"/>
                  </a:moveTo>
                  <a:cubicBezTo>
                    <a:pt x="75" y="0"/>
                    <a:pt x="75" y="74"/>
                    <a:pt x="168" y="149"/>
                  </a:cubicBezTo>
                  <a:lnTo>
                    <a:pt x="390" y="149"/>
                  </a:lnTo>
                  <a:cubicBezTo>
                    <a:pt x="631" y="390"/>
                    <a:pt x="780" y="612"/>
                    <a:pt x="1003" y="854"/>
                  </a:cubicBezTo>
                  <a:cubicBezTo>
                    <a:pt x="2710" y="2245"/>
                    <a:pt x="4806" y="3785"/>
                    <a:pt x="7200" y="4954"/>
                  </a:cubicBezTo>
                  <a:cubicBezTo>
                    <a:pt x="7125" y="4713"/>
                    <a:pt x="7033" y="4564"/>
                    <a:pt x="6958" y="4416"/>
                  </a:cubicBezTo>
                  <a:cubicBezTo>
                    <a:pt x="4491" y="3173"/>
                    <a:pt x="2320" y="1466"/>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3"/>
            <p:cNvSpPr/>
            <p:nvPr/>
          </p:nvSpPr>
          <p:spPr>
            <a:xfrm>
              <a:off x="1140775" y="1577950"/>
              <a:ext cx="270450" cy="59875"/>
            </a:xfrm>
            <a:custGeom>
              <a:rect b="b" l="l" r="r" t="t"/>
              <a:pathLst>
                <a:path extrusionOk="0" h="2395" w="10818">
                  <a:moveTo>
                    <a:pt x="7644" y="1"/>
                  </a:moveTo>
                  <a:cubicBezTo>
                    <a:pt x="5566" y="1"/>
                    <a:pt x="3562" y="390"/>
                    <a:pt x="1855" y="1169"/>
                  </a:cubicBezTo>
                  <a:cubicBezTo>
                    <a:pt x="1392" y="1541"/>
                    <a:pt x="928" y="1930"/>
                    <a:pt x="464" y="2246"/>
                  </a:cubicBezTo>
                  <a:cubicBezTo>
                    <a:pt x="390" y="2320"/>
                    <a:pt x="390" y="2320"/>
                    <a:pt x="315" y="2320"/>
                  </a:cubicBezTo>
                  <a:lnTo>
                    <a:pt x="223" y="2320"/>
                  </a:lnTo>
                  <a:lnTo>
                    <a:pt x="148" y="2246"/>
                  </a:lnTo>
                  <a:lnTo>
                    <a:pt x="148" y="2097"/>
                  </a:lnTo>
                  <a:cubicBezTo>
                    <a:pt x="74" y="2171"/>
                    <a:pt x="0" y="2246"/>
                    <a:pt x="74" y="2320"/>
                  </a:cubicBezTo>
                  <a:cubicBezTo>
                    <a:pt x="74" y="2394"/>
                    <a:pt x="148" y="2394"/>
                    <a:pt x="148" y="2394"/>
                  </a:cubicBezTo>
                  <a:lnTo>
                    <a:pt x="390" y="2394"/>
                  </a:lnTo>
                  <a:cubicBezTo>
                    <a:pt x="2319" y="1077"/>
                    <a:pt x="4861" y="390"/>
                    <a:pt x="7644" y="390"/>
                  </a:cubicBezTo>
                  <a:lnTo>
                    <a:pt x="8887" y="390"/>
                  </a:lnTo>
                  <a:cubicBezTo>
                    <a:pt x="9592" y="464"/>
                    <a:pt x="10205" y="539"/>
                    <a:pt x="10817" y="613"/>
                  </a:cubicBezTo>
                  <a:cubicBezTo>
                    <a:pt x="10279" y="464"/>
                    <a:pt x="9741" y="242"/>
                    <a:pt x="9203" y="75"/>
                  </a:cubicBezTo>
                  <a:cubicBezTo>
                    <a:pt x="9129" y="75"/>
                    <a:pt x="9036" y="75"/>
                    <a:pt x="8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3"/>
            <p:cNvSpPr/>
            <p:nvPr/>
          </p:nvSpPr>
          <p:spPr>
            <a:xfrm>
              <a:off x="1144475" y="1607175"/>
              <a:ext cx="42700" cy="28775"/>
            </a:xfrm>
            <a:custGeom>
              <a:rect b="b" l="l" r="r" t="t"/>
              <a:pathLst>
                <a:path extrusionOk="0" h="1151" w="1708">
                  <a:moveTo>
                    <a:pt x="1707" y="0"/>
                  </a:moveTo>
                  <a:cubicBezTo>
                    <a:pt x="1095" y="223"/>
                    <a:pt x="539" y="539"/>
                    <a:pt x="0" y="928"/>
                  </a:cubicBezTo>
                  <a:lnTo>
                    <a:pt x="0" y="1077"/>
                  </a:lnTo>
                  <a:lnTo>
                    <a:pt x="75" y="1151"/>
                  </a:lnTo>
                  <a:lnTo>
                    <a:pt x="167" y="1151"/>
                  </a:lnTo>
                  <a:cubicBezTo>
                    <a:pt x="242" y="1151"/>
                    <a:pt x="242" y="1151"/>
                    <a:pt x="316" y="1077"/>
                  </a:cubicBezTo>
                  <a:cubicBezTo>
                    <a:pt x="780" y="761"/>
                    <a:pt x="1244" y="372"/>
                    <a:pt x="1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3"/>
            <p:cNvSpPr/>
            <p:nvPr/>
          </p:nvSpPr>
          <p:spPr>
            <a:xfrm>
              <a:off x="1121275" y="1645675"/>
              <a:ext cx="500525" cy="81200"/>
            </a:xfrm>
            <a:custGeom>
              <a:rect b="b" l="l" r="r" t="t"/>
              <a:pathLst>
                <a:path extrusionOk="0" h="3248" w="20021">
                  <a:moveTo>
                    <a:pt x="242" y="0"/>
                  </a:moveTo>
                  <a:cubicBezTo>
                    <a:pt x="168" y="0"/>
                    <a:pt x="75" y="75"/>
                    <a:pt x="75" y="149"/>
                  </a:cubicBezTo>
                  <a:cubicBezTo>
                    <a:pt x="1" y="223"/>
                    <a:pt x="75" y="316"/>
                    <a:pt x="168" y="390"/>
                  </a:cubicBezTo>
                  <a:lnTo>
                    <a:pt x="242" y="390"/>
                  </a:lnTo>
                  <a:lnTo>
                    <a:pt x="10131" y="2171"/>
                  </a:lnTo>
                  <a:cubicBezTo>
                    <a:pt x="12766" y="2635"/>
                    <a:pt x="15475" y="3099"/>
                    <a:pt x="18165" y="3247"/>
                  </a:cubicBezTo>
                  <a:lnTo>
                    <a:pt x="19798" y="3247"/>
                  </a:lnTo>
                  <a:cubicBezTo>
                    <a:pt x="19872" y="3173"/>
                    <a:pt x="19946" y="3006"/>
                    <a:pt x="20021" y="2932"/>
                  </a:cubicBezTo>
                  <a:lnTo>
                    <a:pt x="19408" y="2932"/>
                  </a:lnTo>
                  <a:cubicBezTo>
                    <a:pt x="19019" y="2932"/>
                    <a:pt x="18629" y="2932"/>
                    <a:pt x="18165" y="2858"/>
                  </a:cubicBezTo>
                  <a:cubicBezTo>
                    <a:pt x="15549" y="2784"/>
                    <a:pt x="12840" y="2245"/>
                    <a:pt x="10205" y="1782"/>
                  </a:cubicBezTo>
                  <a:lnTo>
                    <a:pt x="1003" y="149"/>
                  </a:lnTo>
                  <a:lnTo>
                    <a:pt x="2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3"/>
            <p:cNvSpPr/>
            <p:nvPr/>
          </p:nvSpPr>
          <p:spPr>
            <a:xfrm>
              <a:off x="1123150" y="1715250"/>
              <a:ext cx="129900" cy="415625"/>
            </a:xfrm>
            <a:custGeom>
              <a:rect b="b" l="l" r="r" t="t"/>
              <a:pathLst>
                <a:path extrusionOk="0" h="16625" w="5196">
                  <a:moveTo>
                    <a:pt x="241" y="1"/>
                  </a:moveTo>
                  <a:cubicBezTo>
                    <a:pt x="167" y="1"/>
                    <a:pt x="167" y="1"/>
                    <a:pt x="93" y="75"/>
                  </a:cubicBezTo>
                  <a:cubicBezTo>
                    <a:pt x="0" y="75"/>
                    <a:pt x="0" y="223"/>
                    <a:pt x="93" y="316"/>
                  </a:cubicBezTo>
                  <a:cubicBezTo>
                    <a:pt x="705" y="1318"/>
                    <a:pt x="1317" y="2394"/>
                    <a:pt x="1948" y="3860"/>
                  </a:cubicBezTo>
                  <a:cubicBezTo>
                    <a:pt x="3711" y="7886"/>
                    <a:pt x="4731" y="12209"/>
                    <a:pt x="4805" y="16625"/>
                  </a:cubicBezTo>
                  <a:cubicBezTo>
                    <a:pt x="4954" y="16458"/>
                    <a:pt x="5028" y="16235"/>
                    <a:pt x="5195" y="16087"/>
                  </a:cubicBezTo>
                  <a:cubicBezTo>
                    <a:pt x="4954" y="11819"/>
                    <a:pt x="4026" y="7645"/>
                    <a:pt x="2319" y="3711"/>
                  </a:cubicBezTo>
                  <a:cubicBezTo>
                    <a:pt x="1707" y="2246"/>
                    <a:pt x="1095" y="1077"/>
                    <a:pt x="390" y="75"/>
                  </a:cubicBezTo>
                  <a:cubicBezTo>
                    <a:pt x="315" y="75"/>
                    <a:pt x="241"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3"/>
            <p:cNvSpPr/>
            <p:nvPr/>
          </p:nvSpPr>
          <p:spPr>
            <a:xfrm>
              <a:off x="1030375" y="1715250"/>
              <a:ext cx="34800" cy="355800"/>
            </a:xfrm>
            <a:custGeom>
              <a:rect b="b" l="l" r="r" t="t"/>
              <a:pathLst>
                <a:path extrusionOk="0" h="14232" w="1392">
                  <a:moveTo>
                    <a:pt x="1169" y="1"/>
                  </a:moveTo>
                  <a:cubicBezTo>
                    <a:pt x="1095" y="1"/>
                    <a:pt x="1021" y="75"/>
                    <a:pt x="1021" y="149"/>
                  </a:cubicBezTo>
                  <a:cubicBezTo>
                    <a:pt x="316" y="2468"/>
                    <a:pt x="0" y="4862"/>
                    <a:pt x="0" y="7274"/>
                  </a:cubicBezTo>
                  <a:lnTo>
                    <a:pt x="0" y="7422"/>
                  </a:lnTo>
                  <a:cubicBezTo>
                    <a:pt x="0" y="9426"/>
                    <a:pt x="241" y="11523"/>
                    <a:pt x="705" y="13526"/>
                  </a:cubicBezTo>
                  <a:lnTo>
                    <a:pt x="779" y="13601"/>
                  </a:lnTo>
                  <a:cubicBezTo>
                    <a:pt x="928" y="13842"/>
                    <a:pt x="1095" y="13990"/>
                    <a:pt x="1243" y="14231"/>
                  </a:cubicBezTo>
                  <a:cubicBezTo>
                    <a:pt x="0" y="9667"/>
                    <a:pt x="0" y="4787"/>
                    <a:pt x="1318" y="223"/>
                  </a:cubicBezTo>
                  <a:cubicBezTo>
                    <a:pt x="1392" y="149"/>
                    <a:pt x="1318" y="1"/>
                    <a:pt x="12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3"/>
            <p:cNvSpPr/>
            <p:nvPr/>
          </p:nvSpPr>
          <p:spPr>
            <a:xfrm>
              <a:off x="1134725" y="1697625"/>
              <a:ext cx="178150" cy="321000"/>
            </a:xfrm>
            <a:custGeom>
              <a:rect b="b" l="l" r="r" t="t"/>
              <a:pathLst>
                <a:path extrusionOk="0" h="12840" w="7126">
                  <a:moveTo>
                    <a:pt x="94" y="1"/>
                  </a:moveTo>
                  <a:cubicBezTo>
                    <a:pt x="1" y="93"/>
                    <a:pt x="1" y="242"/>
                    <a:pt x="94" y="316"/>
                  </a:cubicBezTo>
                  <a:cubicBezTo>
                    <a:pt x="3341" y="3878"/>
                    <a:pt x="5660" y="8201"/>
                    <a:pt x="6884" y="12840"/>
                  </a:cubicBezTo>
                  <a:cubicBezTo>
                    <a:pt x="6959" y="12691"/>
                    <a:pt x="7051" y="12450"/>
                    <a:pt x="7126" y="12228"/>
                  </a:cubicBezTo>
                  <a:cubicBezTo>
                    <a:pt x="5957" y="7979"/>
                    <a:pt x="3804" y="4027"/>
                    <a:pt x="929" y="706"/>
                  </a:cubicBezTo>
                  <a:cubicBezTo>
                    <a:pt x="632" y="464"/>
                    <a:pt x="390" y="242"/>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3"/>
            <p:cNvSpPr/>
            <p:nvPr/>
          </p:nvSpPr>
          <p:spPr>
            <a:xfrm>
              <a:off x="1137050" y="1697625"/>
              <a:ext cx="20900" cy="17650"/>
            </a:xfrm>
            <a:custGeom>
              <a:rect b="b" l="l" r="r" t="t"/>
              <a:pathLst>
                <a:path extrusionOk="0" h="706" w="836">
                  <a:moveTo>
                    <a:pt x="1" y="1"/>
                  </a:moveTo>
                  <a:cubicBezTo>
                    <a:pt x="297" y="242"/>
                    <a:pt x="539" y="464"/>
                    <a:pt x="836" y="706"/>
                  </a:cubicBezTo>
                  <a:cubicBezTo>
                    <a:pt x="613" y="464"/>
                    <a:pt x="464" y="242"/>
                    <a:pt x="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3"/>
            <p:cNvSpPr/>
            <p:nvPr/>
          </p:nvSpPr>
          <p:spPr>
            <a:xfrm>
              <a:off x="1102275" y="1699950"/>
              <a:ext cx="100200" cy="488925"/>
            </a:xfrm>
            <a:custGeom>
              <a:rect b="b" l="l" r="r" t="t"/>
              <a:pathLst>
                <a:path extrusionOk="0" h="19557" w="4008">
                  <a:moveTo>
                    <a:pt x="149" y="0"/>
                  </a:moveTo>
                  <a:cubicBezTo>
                    <a:pt x="0" y="74"/>
                    <a:pt x="0" y="149"/>
                    <a:pt x="0" y="223"/>
                  </a:cubicBezTo>
                  <a:lnTo>
                    <a:pt x="3006" y="15920"/>
                  </a:lnTo>
                  <a:cubicBezTo>
                    <a:pt x="3247" y="17070"/>
                    <a:pt x="3470" y="18239"/>
                    <a:pt x="3618" y="19389"/>
                  </a:cubicBezTo>
                  <a:cubicBezTo>
                    <a:pt x="3711" y="19482"/>
                    <a:pt x="3785" y="19482"/>
                    <a:pt x="3785" y="19556"/>
                  </a:cubicBezTo>
                  <a:lnTo>
                    <a:pt x="3859" y="19556"/>
                  </a:lnTo>
                  <a:cubicBezTo>
                    <a:pt x="3859" y="19482"/>
                    <a:pt x="3934" y="19389"/>
                    <a:pt x="4008" y="19315"/>
                  </a:cubicBezTo>
                  <a:cubicBezTo>
                    <a:pt x="3859" y="18165"/>
                    <a:pt x="3618" y="16996"/>
                    <a:pt x="3395" y="15845"/>
                  </a:cubicBezTo>
                  <a:lnTo>
                    <a:pt x="297" y="149"/>
                  </a:lnTo>
                  <a:cubicBezTo>
                    <a:pt x="297" y="74"/>
                    <a:pt x="223" y="0"/>
                    <a:pt x="1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3"/>
            <p:cNvSpPr/>
            <p:nvPr/>
          </p:nvSpPr>
          <p:spPr>
            <a:xfrm>
              <a:off x="1065150" y="1711550"/>
              <a:ext cx="89100" cy="446225"/>
            </a:xfrm>
            <a:custGeom>
              <a:rect b="b" l="l" r="r" t="t"/>
              <a:pathLst>
                <a:path extrusionOk="0" h="17849" w="3564">
                  <a:moveTo>
                    <a:pt x="780" y="0"/>
                  </a:moveTo>
                  <a:cubicBezTo>
                    <a:pt x="706" y="0"/>
                    <a:pt x="632" y="74"/>
                    <a:pt x="632" y="149"/>
                  </a:cubicBezTo>
                  <a:cubicBezTo>
                    <a:pt x="1" y="5937"/>
                    <a:pt x="854" y="11967"/>
                    <a:pt x="3025" y="17385"/>
                  </a:cubicBezTo>
                  <a:cubicBezTo>
                    <a:pt x="3173" y="17534"/>
                    <a:pt x="3415" y="17701"/>
                    <a:pt x="3563" y="17849"/>
                  </a:cubicBezTo>
                  <a:cubicBezTo>
                    <a:pt x="1318" y="12283"/>
                    <a:pt x="390" y="6179"/>
                    <a:pt x="928" y="149"/>
                  </a:cubicBezTo>
                  <a:cubicBezTo>
                    <a:pt x="928" y="74"/>
                    <a:pt x="854" y="0"/>
                    <a:pt x="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3"/>
            <p:cNvSpPr/>
            <p:nvPr/>
          </p:nvSpPr>
          <p:spPr>
            <a:xfrm>
              <a:off x="612900" y="1690200"/>
              <a:ext cx="429100" cy="214325"/>
            </a:xfrm>
            <a:custGeom>
              <a:rect b="b" l="l" r="r" t="t"/>
              <a:pathLst>
                <a:path extrusionOk="0" h="8573" w="17164">
                  <a:moveTo>
                    <a:pt x="17015" y="1"/>
                  </a:moveTo>
                  <a:cubicBezTo>
                    <a:pt x="16940" y="1"/>
                    <a:pt x="16866" y="1"/>
                    <a:pt x="16792" y="75"/>
                  </a:cubicBezTo>
                  <a:cubicBezTo>
                    <a:pt x="15864" y="1151"/>
                    <a:pt x="14547" y="1856"/>
                    <a:pt x="13155" y="2617"/>
                  </a:cubicBezTo>
                  <a:cubicBezTo>
                    <a:pt x="8981" y="4862"/>
                    <a:pt x="4491" y="6791"/>
                    <a:pt x="1" y="8350"/>
                  </a:cubicBezTo>
                  <a:cubicBezTo>
                    <a:pt x="168" y="8424"/>
                    <a:pt x="316" y="8498"/>
                    <a:pt x="464" y="8573"/>
                  </a:cubicBezTo>
                  <a:cubicBezTo>
                    <a:pt x="4880" y="7033"/>
                    <a:pt x="9203" y="5103"/>
                    <a:pt x="13378" y="2932"/>
                  </a:cubicBezTo>
                  <a:cubicBezTo>
                    <a:pt x="14770" y="2153"/>
                    <a:pt x="16087" y="1466"/>
                    <a:pt x="17089" y="223"/>
                  </a:cubicBezTo>
                  <a:cubicBezTo>
                    <a:pt x="17163" y="149"/>
                    <a:pt x="17163" y="75"/>
                    <a:pt x="17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3"/>
            <p:cNvSpPr/>
            <p:nvPr/>
          </p:nvSpPr>
          <p:spPr>
            <a:xfrm>
              <a:off x="748350" y="1705500"/>
              <a:ext cx="297825" cy="230100"/>
            </a:xfrm>
            <a:custGeom>
              <a:rect b="b" l="l" r="r" t="t"/>
              <a:pathLst>
                <a:path extrusionOk="0" h="9204" w="11913">
                  <a:moveTo>
                    <a:pt x="11838" y="1"/>
                  </a:moveTo>
                  <a:cubicBezTo>
                    <a:pt x="8665" y="3953"/>
                    <a:pt x="4565" y="7107"/>
                    <a:pt x="0" y="9204"/>
                  </a:cubicBezTo>
                  <a:lnTo>
                    <a:pt x="854" y="9204"/>
                  </a:lnTo>
                  <a:cubicBezTo>
                    <a:pt x="4565" y="7348"/>
                    <a:pt x="7960" y="4881"/>
                    <a:pt x="10817" y="1782"/>
                  </a:cubicBezTo>
                  <a:cubicBezTo>
                    <a:pt x="11059" y="1318"/>
                    <a:pt x="11448" y="854"/>
                    <a:pt x="11838" y="539"/>
                  </a:cubicBezTo>
                  <a:cubicBezTo>
                    <a:pt x="11838" y="391"/>
                    <a:pt x="11912" y="149"/>
                    <a:pt x="119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3"/>
            <p:cNvSpPr/>
            <p:nvPr/>
          </p:nvSpPr>
          <p:spPr>
            <a:xfrm>
              <a:off x="1018775" y="1718950"/>
              <a:ext cx="25525" cy="31125"/>
            </a:xfrm>
            <a:custGeom>
              <a:rect b="b" l="l" r="r" t="t"/>
              <a:pathLst>
                <a:path extrusionOk="0" h="1245" w="1021">
                  <a:moveTo>
                    <a:pt x="1021" y="1"/>
                  </a:moveTo>
                  <a:cubicBezTo>
                    <a:pt x="631" y="316"/>
                    <a:pt x="242" y="780"/>
                    <a:pt x="0" y="1244"/>
                  </a:cubicBezTo>
                  <a:cubicBezTo>
                    <a:pt x="316" y="854"/>
                    <a:pt x="631" y="465"/>
                    <a:pt x="1021" y="75"/>
                  </a:cubicBezTo>
                  <a:lnTo>
                    <a:pt x="10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3"/>
            <p:cNvSpPr/>
            <p:nvPr/>
          </p:nvSpPr>
          <p:spPr>
            <a:xfrm>
              <a:off x="680625" y="1703650"/>
              <a:ext cx="25" cy="25"/>
            </a:xfrm>
            <a:custGeom>
              <a:rect b="b" l="l" r="r" t="t"/>
              <a:pathLst>
                <a:path extrusionOk="0" h="1" w="1">
                  <a:moveTo>
                    <a:pt x="1" y="1"/>
                  </a:moveTo>
                  <a:lnTo>
                    <a:pt x="1"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3"/>
            <p:cNvSpPr/>
            <p:nvPr/>
          </p:nvSpPr>
          <p:spPr>
            <a:xfrm>
              <a:off x="680625" y="1647525"/>
              <a:ext cx="342350" cy="56150"/>
            </a:xfrm>
            <a:custGeom>
              <a:rect b="b" l="l" r="r" t="t"/>
              <a:pathLst>
                <a:path extrusionOk="0" h="2246" w="13694">
                  <a:moveTo>
                    <a:pt x="13452" y="1"/>
                  </a:moveTo>
                  <a:cubicBezTo>
                    <a:pt x="10205" y="149"/>
                    <a:pt x="6884" y="316"/>
                    <a:pt x="3637" y="928"/>
                  </a:cubicBezTo>
                  <a:cubicBezTo>
                    <a:pt x="2635" y="1077"/>
                    <a:pt x="1707" y="1318"/>
                    <a:pt x="854" y="1633"/>
                  </a:cubicBezTo>
                  <a:cubicBezTo>
                    <a:pt x="539" y="1856"/>
                    <a:pt x="316" y="2005"/>
                    <a:pt x="1" y="2246"/>
                  </a:cubicBezTo>
                  <a:cubicBezTo>
                    <a:pt x="1169" y="1856"/>
                    <a:pt x="2394" y="1541"/>
                    <a:pt x="3711" y="1318"/>
                  </a:cubicBezTo>
                  <a:cubicBezTo>
                    <a:pt x="6884" y="613"/>
                    <a:pt x="10279" y="539"/>
                    <a:pt x="13452" y="390"/>
                  </a:cubicBezTo>
                  <a:cubicBezTo>
                    <a:pt x="13619" y="390"/>
                    <a:pt x="13693" y="316"/>
                    <a:pt x="13693" y="149"/>
                  </a:cubicBezTo>
                  <a:cubicBezTo>
                    <a:pt x="13619" y="75"/>
                    <a:pt x="13526" y="1"/>
                    <a:pt x="134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3"/>
            <p:cNvSpPr/>
            <p:nvPr/>
          </p:nvSpPr>
          <p:spPr>
            <a:xfrm>
              <a:off x="595750" y="1657275"/>
              <a:ext cx="436950" cy="156325"/>
            </a:xfrm>
            <a:custGeom>
              <a:rect b="b" l="l" r="r" t="t"/>
              <a:pathLst>
                <a:path extrusionOk="0" h="6253" w="17478">
                  <a:moveTo>
                    <a:pt x="17163" y="0"/>
                  </a:moveTo>
                  <a:cubicBezTo>
                    <a:pt x="13916" y="613"/>
                    <a:pt x="10669" y="1466"/>
                    <a:pt x="7496" y="2468"/>
                  </a:cubicBezTo>
                  <a:cubicBezTo>
                    <a:pt x="5177" y="3247"/>
                    <a:pt x="2635" y="4175"/>
                    <a:pt x="390" y="5566"/>
                  </a:cubicBezTo>
                  <a:cubicBezTo>
                    <a:pt x="223" y="5789"/>
                    <a:pt x="149" y="6030"/>
                    <a:pt x="0" y="6253"/>
                  </a:cubicBezTo>
                  <a:cubicBezTo>
                    <a:pt x="2394" y="4639"/>
                    <a:pt x="5102" y="3637"/>
                    <a:pt x="7570" y="2858"/>
                  </a:cubicBezTo>
                  <a:cubicBezTo>
                    <a:pt x="10743" y="1856"/>
                    <a:pt x="13990" y="1002"/>
                    <a:pt x="17237" y="390"/>
                  </a:cubicBezTo>
                  <a:cubicBezTo>
                    <a:pt x="17385" y="390"/>
                    <a:pt x="17478" y="316"/>
                    <a:pt x="17385" y="149"/>
                  </a:cubicBezTo>
                  <a:cubicBezTo>
                    <a:pt x="17385" y="75"/>
                    <a:pt x="17311" y="0"/>
                    <a:pt x="17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3"/>
            <p:cNvSpPr/>
            <p:nvPr/>
          </p:nvSpPr>
          <p:spPr>
            <a:xfrm>
              <a:off x="572550" y="1676750"/>
              <a:ext cx="477325" cy="200875"/>
            </a:xfrm>
            <a:custGeom>
              <a:rect b="b" l="l" r="r" t="t"/>
              <a:pathLst>
                <a:path extrusionOk="0" h="8035" w="19093">
                  <a:moveTo>
                    <a:pt x="19092" y="1"/>
                  </a:moveTo>
                  <a:cubicBezTo>
                    <a:pt x="15530" y="1151"/>
                    <a:pt x="11819" y="2320"/>
                    <a:pt x="8276" y="3786"/>
                  </a:cubicBezTo>
                  <a:cubicBezTo>
                    <a:pt x="5492" y="4936"/>
                    <a:pt x="2784" y="6179"/>
                    <a:pt x="75" y="7571"/>
                  </a:cubicBezTo>
                  <a:cubicBezTo>
                    <a:pt x="75" y="7719"/>
                    <a:pt x="0" y="7793"/>
                    <a:pt x="0" y="7960"/>
                  </a:cubicBezTo>
                  <a:lnTo>
                    <a:pt x="75" y="8034"/>
                  </a:lnTo>
                  <a:cubicBezTo>
                    <a:pt x="2784" y="6569"/>
                    <a:pt x="5567" y="5251"/>
                    <a:pt x="8424" y="4082"/>
                  </a:cubicBezTo>
                  <a:cubicBezTo>
                    <a:pt x="11671" y="2784"/>
                    <a:pt x="15066" y="1689"/>
                    <a:pt x="18406" y="613"/>
                  </a:cubicBezTo>
                  <a:lnTo>
                    <a:pt x="18406" y="539"/>
                  </a:lnTo>
                  <a:cubicBezTo>
                    <a:pt x="18480" y="539"/>
                    <a:pt x="18480" y="464"/>
                    <a:pt x="18554" y="464"/>
                  </a:cubicBezTo>
                  <a:cubicBezTo>
                    <a:pt x="18554" y="464"/>
                    <a:pt x="18554" y="539"/>
                    <a:pt x="18629" y="539"/>
                  </a:cubicBezTo>
                  <a:cubicBezTo>
                    <a:pt x="18777" y="464"/>
                    <a:pt x="18944" y="372"/>
                    <a:pt x="19018" y="372"/>
                  </a:cubicBezTo>
                  <a:cubicBezTo>
                    <a:pt x="19092" y="223"/>
                    <a:pt x="19092" y="75"/>
                    <a:pt x="190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3"/>
            <p:cNvSpPr/>
            <p:nvPr/>
          </p:nvSpPr>
          <p:spPr>
            <a:xfrm>
              <a:off x="694075" y="1359475"/>
              <a:ext cx="347925" cy="284375"/>
            </a:xfrm>
            <a:custGeom>
              <a:rect b="b" l="l" r="r" t="t"/>
              <a:pathLst>
                <a:path extrusionOk="0" h="11375" w="13917">
                  <a:moveTo>
                    <a:pt x="1" y="1"/>
                  </a:moveTo>
                  <a:lnTo>
                    <a:pt x="1" y="242"/>
                  </a:lnTo>
                  <a:cubicBezTo>
                    <a:pt x="1" y="316"/>
                    <a:pt x="93" y="465"/>
                    <a:pt x="93" y="632"/>
                  </a:cubicBezTo>
                  <a:cubicBezTo>
                    <a:pt x="780" y="1392"/>
                    <a:pt x="1485" y="2097"/>
                    <a:pt x="2097" y="2858"/>
                  </a:cubicBezTo>
                  <a:cubicBezTo>
                    <a:pt x="2876" y="3711"/>
                    <a:pt x="3563" y="4565"/>
                    <a:pt x="4342" y="5344"/>
                  </a:cubicBezTo>
                  <a:cubicBezTo>
                    <a:pt x="6661" y="7663"/>
                    <a:pt x="9519" y="9593"/>
                    <a:pt x="12525" y="10910"/>
                  </a:cubicBezTo>
                  <a:cubicBezTo>
                    <a:pt x="8740" y="9742"/>
                    <a:pt x="4806" y="8424"/>
                    <a:pt x="1559" y="6031"/>
                  </a:cubicBezTo>
                  <a:lnTo>
                    <a:pt x="1559" y="6031"/>
                  </a:lnTo>
                  <a:lnTo>
                    <a:pt x="1782" y="6736"/>
                  </a:lnTo>
                  <a:cubicBezTo>
                    <a:pt x="3563" y="7886"/>
                    <a:pt x="5493" y="8814"/>
                    <a:pt x="7422" y="9593"/>
                  </a:cubicBezTo>
                  <a:cubicBezTo>
                    <a:pt x="8443" y="9983"/>
                    <a:pt x="9445" y="10280"/>
                    <a:pt x="10372" y="10595"/>
                  </a:cubicBezTo>
                  <a:cubicBezTo>
                    <a:pt x="10910" y="10669"/>
                    <a:pt x="11448" y="10743"/>
                    <a:pt x="11986" y="10910"/>
                  </a:cubicBezTo>
                  <a:cubicBezTo>
                    <a:pt x="12302" y="10985"/>
                    <a:pt x="12988" y="11133"/>
                    <a:pt x="13452" y="11300"/>
                  </a:cubicBezTo>
                  <a:lnTo>
                    <a:pt x="13545" y="11300"/>
                  </a:lnTo>
                  <a:cubicBezTo>
                    <a:pt x="13619" y="11300"/>
                    <a:pt x="13619" y="11374"/>
                    <a:pt x="13693" y="11374"/>
                  </a:cubicBezTo>
                  <a:lnTo>
                    <a:pt x="13768" y="11374"/>
                  </a:lnTo>
                  <a:cubicBezTo>
                    <a:pt x="13842" y="11374"/>
                    <a:pt x="13916" y="11374"/>
                    <a:pt x="13916" y="11300"/>
                  </a:cubicBezTo>
                  <a:lnTo>
                    <a:pt x="13916" y="11207"/>
                  </a:lnTo>
                  <a:cubicBezTo>
                    <a:pt x="13916" y="11133"/>
                    <a:pt x="13842" y="11059"/>
                    <a:pt x="13842" y="10985"/>
                  </a:cubicBezTo>
                  <a:cubicBezTo>
                    <a:pt x="10372" y="9742"/>
                    <a:pt x="7200" y="7663"/>
                    <a:pt x="4639" y="5029"/>
                  </a:cubicBezTo>
                  <a:cubicBezTo>
                    <a:pt x="3878" y="4250"/>
                    <a:pt x="3099" y="3415"/>
                    <a:pt x="2413" y="2635"/>
                  </a:cubicBezTo>
                  <a:cubicBezTo>
                    <a:pt x="1633" y="1708"/>
                    <a:pt x="854" y="85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3"/>
            <p:cNvSpPr/>
            <p:nvPr/>
          </p:nvSpPr>
          <p:spPr>
            <a:xfrm>
              <a:off x="953375" y="1624325"/>
              <a:ext cx="77025" cy="23225"/>
            </a:xfrm>
            <a:custGeom>
              <a:rect b="b" l="l" r="r" t="t"/>
              <a:pathLst>
                <a:path extrusionOk="0" h="929" w="3081">
                  <a:moveTo>
                    <a:pt x="0" y="1"/>
                  </a:moveTo>
                  <a:lnTo>
                    <a:pt x="0" y="1"/>
                  </a:lnTo>
                  <a:cubicBezTo>
                    <a:pt x="1002" y="316"/>
                    <a:pt x="1930" y="613"/>
                    <a:pt x="2858" y="929"/>
                  </a:cubicBezTo>
                  <a:lnTo>
                    <a:pt x="2932" y="929"/>
                  </a:lnTo>
                  <a:cubicBezTo>
                    <a:pt x="3006" y="929"/>
                    <a:pt x="3080" y="854"/>
                    <a:pt x="3080" y="780"/>
                  </a:cubicBezTo>
                  <a:lnTo>
                    <a:pt x="3080" y="706"/>
                  </a:lnTo>
                  <a:cubicBezTo>
                    <a:pt x="2616" y="539"/>
                    <a:pt x="1930" y="391"/>
                    <a:pt x="1614" y="316"/>
                  </a:cubicBezTo>
                  <a:cubicBezTo>
                    <a:pt x="1076" y="149"/>
                    <a:pt x="538" y="7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3"/>
            <p:cNvSpPr/>
            <p:nvPr/>
          </p:nvSpPr>
          <p:spPr>
            <a:xfrm>
              <a:off x="864300" y="1346025"/>
              <a:ext cx="205050" cy="263025"/>
            </a:xfrm>
            <a:custGeom>
              <a:rect b="b" l="l" r="r" t="t"/>
              <a:pathLst>
                <a:path extrusionOk="0" h="10521" w="8202">
                  <a:moveTo>
                    <a:pt x="1" y="1"/>
                  </a:moveTo>
                  <a:lnTo>
                    <a:pt x="1" y="1"/>
                  </a:lnTo>
                  <a:cubicBezTo>
                    <a:pt x="3396" y="2858"/>
                    <a:pt x="6179" y="6420"/>
                    <a:pt x="7961" y="10446"/>
                  </a:cubicBezTo>
                  <a:cubicBezTo>
                    <a:pt x="8035" y="10521"/>
                    <a:pt x="8035" y="10521"/>
                    <a:pt x="8128" y="10521"/>
                  </a:cubicBezTo>
                  <a:cubicBezTo>
                    <a:pt x="8202" y="10446"/>
                    <a:pt x="8202" y="10280"/>
                    <a:pt x="8202" y="10131"/>
                  </a:cubicBezTo>
                  <a:lnTo>
                    <a:pt x="8202" y="10057"/>
                  </a:lnTo>
                  <a:lnTo>
                    <a:pt x="8202" y="9890"/>
                  </a:lnTo>
                  <a:cubicBezTo>
                    <a:pt x="6495" y="6272"/>
                    <a:pt x="4027" y="3099"/>
                    <a:pt x="1003" y="390"/>
                  </a:cubicBezTo>
                  <a:cubicBezTo>
                    <a:pt x="706" y="242"/>
                    <a:pt x="391" y="14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3"/>
            <p:cNvSpPr/>
            <p:nvPr/>
          </p:nvSpPr>
          <p:spPr>
            <a:xfrm>
              <a:off x="746500" y="1330725"/>
              <a:ext cx="318675" cy="291775"/>
            </a:xfrm>
            <a:custGeom>
              <a:rect b="b" l="l" r="r" t="t"/>
              <a:pathLst>
                <a:path extrusionOk="0" h="11671" w="12747">
                  <a:moveTo>
                    <a:pt x="779" y="0"/>
                  </a:moveTo>
                  <a:cubicBezTo>
                    <a:pt x="464" y="0"/>
                    <a:pt x="223" y="0"/>
                    <a:pt x="0" y="75"/>
                  </a:cubicBezTo>
                  <a:cubicBezTo>
                    <a:pt x="5177" y="2468"/>
                    <a:pt x="9593" y="6494"/>
                    <a:pt x="12376" y="11522"/>
                  </a:cubicBezTo>
                  <a:cubicBezTo>
                    <a:pt x="12376" y="11597"/>
                    <a:pt x="12450" y="11597"/>
                    <a:pt x="12450" y="11597"/>
                  </a:cubicBezTo>
                  <a:lnTo>
                    <a:pt x="12524" y="11671"/>
                  </a:lnTo>
                  <a:lnTo>
                    <a:pt x="12598" y="11597"/>
                  </a:lnTo>
                  <a:cubicBezTo>
                    <a:pt x="12673" y="11597"/>
                    <a:pt x="12747" y="11430"/>
                    <a:pt x="12673" y="11355"/>
                  </a:cubicBezTo>
                  <a:cubicBezTo>
                    <a:pt x="9964" y="6494"/>
                    <a:pt x="5715" y="2468"/>
                    <a:pt x="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3"/>
            <p:cNvSpPr/>
            <p:nvPr/>
          </p:nvSpPr>
          <p:spPr>
            <a:xfrm>
              <a:off x="690375" y="1338150"/>
              <a:ext cx="367375" cy="313125"/>
            </a:xfrm>
            <a:custGeom>
              <a:rect b="b" l="l" r="r" t="t"/>
              <a:pathLst>
                <a:path extrusionOk="0" h="12525" w="14695">
                  <a:moveTo>
                    <a:pt x="390" y="0"/>
                  </a:moveTo>
                  <a:cubicBezTo>
                    <a:pt x="241" y="93"/>
                    <a:pt x="149" y="93"/>
                    <a:pt x="0" y="93"/>
                  </a:cubicBezTo>
                  <a:lnTo>
                    <a:pt x="0" y="241"/>
                  </a:lnTo>
                  <a:cubicBezTo>
                    <a:pt x="5492" y="3025"/>
                    <a:pt x="10279" y="6958"/>
                    <a:pt x="13990" y="11838"/>
                  </a:cubicBezTo>
                  <a:cubicBezTo>
                    <a:pt x="14064" y="11912"/>
                    <a:pt x="14064" y="11986"/>
                    <a:pt x="14064" y="12060"/>
                  </a:cubicBezTo>
                  <a:cubicBezTo>
                    <a:pt x="14231" y="12227"/>
                    <a:pt x="14305" y="12376"/>
                    <a:pt x="14454" y="12524"/>
                  </a:cubicBezTo>
                  <a:cubicBezTo>
                    <a:pt x="14528" y="12450"/>
                    <a:pt x="14621" y="12301"/>
                    <a:pt x="14695" y="12227"/>
                  </a:cubicBezTo>
                  <a:cubicBezTo>
                    <a:pt x="10984" y="7125"/>
                    <a:pt x="6030" y="2876"/>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3"/>
            <p:cNvSpPr/>
            <p:nvPr/>
          </p:nvSpPr>
          <p:spPr>
            <a:xfrm>
              <a:off x="976875" y="1586200"/>
              <a:ext cx="241375" cy="162100"/>
            </a:xfrm>
            <a:custGeom>
              <a:rect b="b" l="l" r="r" t="t"/>
              <a:pathLst>
                <a:path extrusionOk="0" h="6484" w="9655">
                  <a:moveTo>
                    <a:pt x="4488" y="0"/>
                  </a:moveTo>
                  <a:cubicBezTo>
                    <a:pt x="1726" y="0"/>
                    <a:pt x="0" y="3825"/>
                    <a:pt x="2530" y="5626"/>
                  </a:cubicBezTo>
                  <a:cubicBezTo>
                    <a:pt x="3300" y="6174"/>
                    <a:pt x="4216" y="6484"/>
                    <a:pt x="5118" y="6484"/>
                  </a:cubicBezTo>
                  <a:cubicBezTo>
                    <a:pt x="5499" y="6484"/>
                    <a:pt x="5877" y="6429"/>
                    <a:pt x="6241" y="6313"/>
                  </a:cubicBezTo>
                  <a:cubicBezTo>
                    <a:pt x="9655" y="5163"/>
                    <a:pt x="8096" y="598"/>
                    <a:pt x="5090" y="60"/>
                  </a:cubicBezTo>
                  <a:cubicBezTo>
                    <a:pt x="4885" y="20"/>
                    <a:pt x="4684" y="0"/>
                    <a:pt x="44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grpSp>
        <p:nvGrpSpPr>
          <p:cNvPr id="1303" name="Google Shape;1303;p44"/>
          <p:cNvGrpSpPr/>
          <p:nvPr/>
        </p:nvGrpSpPr>
        <p:grpSpPr>
          <a:xfrm>
            <a:off x="4571997" y="829625"/>
            <a:ext cx="4228945" cy="4154974"/>
            <a:chOff x="4571997" y="829625"/>
            <a:chExt cx="4228945" cy="4154974"/>
          </a:xfrm>
        </p:grpSpPr>
        <p:sp>
          <p:nvSpPr>
            <p:cNvPr id="1304" name="Google Shape;1304;p44"/>
            <p:cNvSpPr/>
            <p:nvPr/>
          </p:nvSpPr>
          <p:spPr>
            <a:xfrm flipH="1" rot="7721496">
              <a:off x="5392909" y="1233830"/>
              <a:ext cx="2587121" cy="3346172"/>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4"/>
            <p:cNvSpPr/>
            <p:nvPr/>
          </p:nvSpPr>
          <p:spPr>
            <a:xfrm flipH="1" rot="-1614636">
              <a:off x="5471861" y="1233957"/>
              <a:ext cx="2587326" cy="3346310"/>
            </a:xfrm>
            <a:custGeom>
              <a:rect b="b" l="l" r="r" t="t"/>
              <a:pathLst>
                <a:path extrusionOk="0" h="80582" w="62305">
                  <a:moveTo>
                    <a:pt x="41074" y="1"/>
                  </a:moveTo>
                  <a:cubicBezTo>
                    <a:pt x="38666" y="1"/>
                    <a:pt x="36093" y="897"/>
                    <a:pt x="33008" y="1713"/>
                  </a:cubicBezTo>
                  <a:cubicBezTo>
                    <a:pt x="28128" y="2956"/>
                    <a:pt x="22952" y="2492"/>
                    <a:pt x="18016" y="2715"/>
                  </a:cubicBezTo>
                  <a:cubicBezTo>
                    <a:pt x="13211" y="2956"/>
                    <a:pt x="8183" y="3958"/>
                    <a:pt x="4713" y="7279"/>
                  </a:cubicBezTo>
                  <a:cubicBezTo>
                    <a:pt x="1318" y="10526"/>
                    <a:pt x="1" y="15554"/>
                    <a:pt x="297" y="20192"/>
                  </a:cubicBezTo>
                  <a:cubicBezTo>
                    <a:pt x="539" y="24905"/>
                    <a:pt x="2246" y="29395"/>
                    <a:pt x="4175" y="33718"/>
                  </a:cubicBezTo>
                  <a:cubicBezTo>
                    <a:pt x="6031" y="38060"/>
                    <a:pt x="8183" y="42309"/>
                    <a:pt x="9278" y="46873"/>
                  </a:cubicBezTo>
                  <a:cubicBezTo>
                    <a:pt x="11430" y="55593"/>
                    <a:pt x="10131" y="65575"/>
                    <a:pt x="15382" y="72923"/>
                  </a:cubicBezTo>
                  <a:cubicBezTo>
                    <a:pt x="18944" y="77821"/>
                    <a:pt x="25139" y="80581"/>
                    <a:pt x="31243" y="80581"/>
                  </a:cubicBezTo>
                  <a:cubicBezTo>
                    <a:pt x="31497" y="80581"/>
                    <a:pt x="31752" y="80576"/>
                    <a:pt x="32006" y="80567"/>
                  </a:cubicBezTo>
                  <a:cubicBezTo>
                    <a:pt x="38259" y="80270"/>
                    <a:pt x="44363" y="77246"/>
                    <a:pt x="48853" y="72848"/>
                  </a:cubicBezTo>
                  <a:cubicBezTo>
                    <a:pt x="53418" y="68433"/>
                    <a:pt x="56516" y="62718"/>
                    <a:pt x="58594" y="56688"/>
                  </a:cubicBezTo>
                  <a:cubicBezTo>
                    <a:pt x="62082" y="46168"/>
                    <a:pt x="62305" y="34572"/>
                    <a:pt x="59206" y="23903"/>
                  </a:cubicBezTo>
                  <a:cubicBezTo>
                    <a:pt x="57054" y="16482"/>
                    <a:pt x="53269" y="9209"/>
                    <a:pt x="48000" y="3494"/>
                  </a:cubicBezTo>
                  <a:cubicBezTo>
                    <a:pt x="45632" y="860"/>
                    <a:pt x="43432" y="1"/>
                    <a:pt x="4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6" name="Google Shape;1306;p4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Divide the content</a:t>
            </a:r>
            <a:endParaRPr>
              <a:solidFill>
                <a:schemeClr val="dk1"/>
              </a:solidFill>
            </a:endParaRPr>
          </a:p>
        </p:txBody>
      </p:sp>
      <p:sp>
        <p:nvSpPr>
          <p:cNvPr id="1307" name="Google Shape;1307;p44"/>
          <p:cNvSpPr txBox="1"/>
          <p:nvPr>
            <p:ph idx="1" type="subTitle"/>
          </p:nvPr>
        </p:nvSpPr>
        <p:spPr>
          <a:xfrm>
            <a:off x="713102" y="2111263"/>
            <a:ext cx="29649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a:t>
            </a:r>
            <a:r>
              <a:rPr lang="en"/>
              <a:t> closest planet to the Sun and the smallest one in the Solar System</a:t>
            </a:r>
            <a:endParaRPr/>
          </a:p>
        </p:txBody>
      </p:sp>
      <p:sp>
        <p:nvSpPr>
          <p:cNvPr id="1308" name="Google Shape;1308;p44"/>
          <p:cNvSpPr txBox="1"/>
          <p:nvPr>
            <p:ph idx="2" type="subTitle"/>
          </p:nvPr>
        </p:nvSpPr>
        <p:spPr>
          <a:xfrm>
            <a:off x="713114" y="3598466"/>
            <a:ext cx="29649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Venus has a beautiful name and is the second planet from the Sun</a:t>
            </a:r>
            <a:endParaRPr/>
          </a:p>
        </p:txBody>
      </p:sp>
      <p:sp>
        <p:nvSpPr>
          <p:cNvPr id="1309" name="Google Shape;1309;p44"/>
          <p:cNvSpPr txBox="1"/>
          <p:nvPr>
            <p:ph idx="3" type="subTitle"/>
          </p:nvPr>
        </p:nvSpPr>
        <p:spPr>
          <a:xfrm>
            <a:off x="713100" y="1673425"/>
            <a:ext cx="2964900" cy="47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310" name="Google Shape;1310;p44"/>
          <p:cNvSpPr txBox="1"/>
          <p:nvPr>
            <p:ph idx="4" type="subTitle"/>
          </p:nvPr>
        </p:nvSpPr>
        <p:spPr>
          <a:xfrm>
            <a:off x="713112" y="3160628"/>
            <a:ext cx="2964900" cy="47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pic>
        <p:nvPicPr>
          <p:cNvPr id="1311" name="Google Shape;1311;p44"/>
          <p:cNvPicPr preferRelativeResize="0"/>
          <p:nvPr>
            <p:ph idx="5" type="pic"/>
          </p:nvPr>
        </p:nvPicPr>
        <p:blipFill rotWithShape="1">
          <a:blip r:embed="rId3">
            <a:alphaModFix/>
          </a:blip>
          <a:srcRect b="0" l="21533" r="16462" t="7063"/>
          <a:stretch/>
        </p:blipFill>
        <p:spPr>
          <a:xfrm>
            <a:off x="5319350" y="1472675"/>
            <a:ext cx="2684400" cy="2684400"/>
          </a:xfrm>
          <a:prstGeom prst="ellipse">
            <a:avLst/>
          </a:prstGeom>
        </p:spPr>
      </p:pic>
      <p:grpSp>
        <p:nvGrpSpPr>
          <p:cNvPr id="1312" name="Google Shape;1312;p44"/>
          <p:cNvGrpSpPr/>
          <p:nvPr/>
        </p:nvGrpSpPr>
        <p:grpSpPr>
          <a:xfrm flipH="1" rot="-2436227">
            <a:off x="4619858" y="3375771"/>
            <a:ext cx="939290" cy="1591316"/>
            <a:chOff x="4866875" y="3024800"/>
            <a:chExt cx="939325" cy="1591375"/>
          </a:xfrm>
        </p:grpSpPr>
        <p:sp>
          <p:nvSpPr>
            <p:cNvPr id="1313" name="Google Shape;1313;p44"/>
            <p:cNvSpPr/>
            <p:nvPr/>
          </p:nvSpPr>
          <p:spPr>
            <a:xfrm>
              <a:off x="5040825" y="3024800"/>
              <a:ext cx="203175" cy="260675"/>
            </a:xfrm>
            <a:custGeom>
              <a:rect b="b" l="l" r="r" t="t"/>
              <a:pathLst>
                <a:path extrusionOk="0" h="10427" w="8127">
                  <a:moveTo>
                    <a:pt x="4812" y="1"/>
                  </a:moveTo>
                  <a:cubicBezTo>
                    <a:pt x="3934" y="1"/>
                    <a:pt x="3046" y="350"/>
                    <a:pt x="2319" y="887"/>
                  </a:cubicBezTo>
                  <a:cubicBezTo>
                    <a:pt x="1559" y="1573"/>
                    <a:pt x="928" y="2501"/>
                    <a:pt x="538" y="3429"/>
                  </a:cubicBezTo>
                  <a:cubicBezTo>
                    <a:pt x="241" y="4282"/>
                    <a:pt x="0" y="5210"/>
                    <a:pt x="167" y="6063"/>
                  </a:cubicBezTo>
                  <a:cubicBezTo>
                    <a:pt x="464" y="7214"/>
                    <a:pt x="1392" y="7993"/>
                    <a:pt x="2319" y="8698"/>
                  </a:cubicBezTo>
                  <a:cubicBezTo>
                    <a:pt x="2709" y="8995"/>
                    <a:pt x="3099" y="9236"/>
                    <a:pt x="3414" y="9533"/>
                  </a:cubicBezTo>
                  <a:cubicBezTo>
                    <a:pt x="3711" y="9774"/>
                    <a:pt x="4026" y="10238"/>
                    <a:pt x="4416" y="10386"/>
                  </a:cubicBezTo>
                  <a:cubicBezTo>
                    <a:pt x="4480" y="10414"/>
                    <a:pt x="4533" y="10426"/>
                    <a:pt x="4578" y="10426"/>
                  </a:cubicBezTo>
                  <a:cubicBezTo>
                    <a:pt x="4807" y="10426"/>
                    <a:pt x="4818" y="10100"/>
                    <a:pt x="4880" y="9774"/>
                  </a:cubicBezTo>
                  <a:cubicBezTo>
                    <a:pt x="5028" y="9384"/>
                    <a:pt x="5269" y="8921"/>
                    <a:pt x="5492" y="8531"/>
                  </a:cubicBezTo>
                  <a:cubicBezTo>
                    <a:pt x="6104" y="7677"/>
                    <a:pt x="6809" y="6991"/>
                    <a:pt x="7273" y="6063"/>
                  </a:cubicBezTo>
                  <a:cubicBezTo>
                    <a:pt x="7885" y="4987"/>
                    <a:pt x="8127" y="3670"/>
                    <a:pt x="7811" y="2501"/>
                  </a:cubicBezTo>
                  <a:cubicBezTo>
                    <a:pt x="7496" y="1351"/>
                    <a:pt x="6494" y="349"/>
                    <a:pt x="5269" y="33"/>
                  </a:cubicBezTo>
                  <a:cubicBezTo>
                    <a:pt x="5118" y="11"/>
                    <a:pt x="4965" y="1"/>
                    <a:pt x="4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4"/>
            <p:cNvSpPr/>
            <p:nvPr/>
          </p:nvSpPr>
          <p:spPr>
            <a:xfrm>
              <a:off x="5371550" y="3143975"/>
              <a:ext cx="156325" cy="218975"/>
            </a:xfrm>
            <a:custGeom>
              <a:rect b="b" l="l" r="r" t="t"/>
              <a:pathLst>
                <a:path extrusionOk="0" h="8759" w="6253">
                  <a:moveTo>
                    <a:pt x="3003" y="1"/>
                  </a:moveTo>
                  <a:cubicBezTo>
                    <a:pt x="2357" y="1"/>
                    <a:pt x="1714" y="190"/>
                    <a:pt x="1225" y="591"/>
                  </a:cubicBezTo>
                  <a:cubicBezTo>
                    <a:pt x="538" y="1222"/>
                    <a:pt x="148" y="2076"/>
                    <a:pt x="74" y="2910"/>
                  </a:cubicBezTo>
                  <a:cubicBezTo>
                    <a:pt x="0" y="3838"/>
                    <a:pt x="148" y="4692"/>
                    <a:pt x="464" y="5545"/>
                  </a:cubicBezTo>
                  <a:cubicBezTo>
                    <a:pt x="612" y="6157"/>
                    <a:pt x="761" y="6788"/>
                    <a:pt x="1076" y="7326"/>
                  </a:cubicBezTo>
                  <a:cubicBezTo>
                    <a:pt x="1225" y="7790"/>
                    <a:pt x="1466" y="8569"/>
                    <a:pt x="1930" y="8718"/>
                  </a:cubicBezTo>
                  <a:cubicBezTo>
                    <a:pt x="1997" y="8746"/>
                    <a:pt x="2062" y="8758"/>
                    <a:pt x="2125" y="8758"/>
                  </a:cubicBezTo>
                  <a:cubicBezTo>
                    <a:pt x="2565" y="8758"/>
                    <a:pt x="2906" y="8150"/>
                    <a:pt x="3247" y="7939"/>
                  </a:cubicBezTo>
                  <a:cubicBezTo>
                    <a:pt x="3711" y="7549"/>
                    <a:pt x="4249" y="7252"/>
                    <a:pt x="4713" y="6788"/>
                  </a:cubicBezTo>
                  <a:cubicBezTo>
                    <a:pt x="5566" y="6009"/>
                    <a:pt x="6178" y="4766"/>
                    <a:pt x="6253" y="3616"/>
                  </a:cubicBezTo>
                  <a:cubicBezTo>
                    <a:pt x="6253" y="2372"/>
                    <a:pt x="5715" y="1148"/>
                    <a:pt x="4639" y="443"/>
                  </a:cubicBezTo>
                  <a:cubicBezTo>
                    <a:pt x="4165" y="153"/>
                    <a:pt x="3583" y="1"/>
                    <a:pt x="3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4"/>
            <p:cNvSpPr/>
            <p:nvPr/>
          </p:nvSpPr>
          <p:spPr>
            <a:xfrm>
              <a:off x="4866875" y="3269000"/>
              <a:ext cx="236125" cy="164375"/>
            </a:xfrm>
            <a:custGeom>
              <a:rect b="b" l="l" r="r" t="t"/>
              <a:pathLst>
                <a:path extrusionOk="0" h="6575" w="9445">
                  <a:moveTo>
                    <a:pt x="3241" y="1"/>
                  </a:moveTo>
                  <a:cubicBezTo>
                    <a:pt x="2125" y="1"/>
                    <a:pt x="979" y="672"/>
                    <a:pt x="538" y="1713"/>
                  </a:cubicBezTo>
                  <a:cubicBezTo>
                    <a:pt x="0" y="2789"/>
                    <a:pt x="241" y="4181"/>
                    <a:pt x="928" y="5108"/>
                  </a:cubicBezTo>
                  <a:cubicBezTo>
                    <a:pt x="1707" y="6036"/>
                    <a:pt x="2950" y="6574"/>
                    <a:pt x="4101" y="6574"/>
                  </a:cubicBezTo>
                  <a:cubicBezTo>
                    <a:pt x="4880" y="6500"/>
                    <a:pt x="5641" y="6259"/>
                    <a:pt x="6346" y="6036"/>
                  </a:cubicBezTo>
                  <a:cubicBezTo>
                    <a:pt x="6958" y="5888"/>
                    <a:pt x="7663" y="5646"/>
                    <a:pt x="8275" y="5498"/>
                  </a:cubicBezTo>
                  <a:cubicBezTo>
                    <a:pt x="8350" y="5498"/>
                    <a:pt x="8581" y="5517"/>
                    <a:pt x="8804" y="5517"/>
                  </a:cubicBezTo>
                  <a:cubicBezTo>
                    <a:pt x="9027" y="5517"/>
                    <a:pt x="9240" y="5498"/>
                    <a:pt x="9277" y="5424"/>
                  </a:cubicBezTo>
                  <a:cubicBezTo>
                    <a:pt x="9444" y="5257"/>
                    <a:pt x="9055" y="4867"/>
                    <a:pt x="8888" y="4719"/>
                  </a:cubicBezTo>
                  <a:cubicBezTo>
                    <a:pt x="8053" y="3568"/>
                    <a:pt x="7125" y="2548"/>
                    <a:pt x="6105" y="1546"/>
                  </a:cubicBezTo>
                  <a:cubicBezTo>
                    <a:pt x="5344" y="860"/>
                    <a:pt x="4490" y="155"/>
                    <a:pt x="3414" y="6"/>
                  </a:cubicBezTo>
                  <a:cubicBezTo>
                    <a:pt x="3357" y="2"/>
                    <a:pt x="3299" y="1"/>
                    <a:pt x="3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4"/>
            <p:cNvSpPr/>
            <p:nvPr/>
          </p:nvSpPr>
          <p:spPr>
            <a:xfrm>
              <a:off x="5551050" y="3479525"/>
              <a:ext cx="178150" cy="209700"/>
            </a:xfrm>
            <a:custGeom>
              <a:rect b="b" l="l" r="r" t="t"/>
              <a:pathLst>
                <a:path extrusionOk="0" h="8388" w="7126">
                  <a:moveTo>
                    <a:pt x="3649" y="1"/>
                  </a:moveTo>
                  <a:cubicBezTo>
                    <a:pt x="2625" y="1"/>
                    <a:pt x="1584" y="458"/>
                    <a:pt x="928" y="1252"/>
                  </a:cubicBezTo>
                  <a:cubicBezTo>
                    <a:pt x="167" y="2328"/>
                    <a:pt x="0" y="3794"/>
                    <a:pt x="316" y="5111"/>
                  </a:cubicBezTo>
                  <a:cubicBezTo>
                    <a:pt x="631" y="6113"/>
                    <a:pt x="1095" y="7356"/>
                    <a:pt x="1782" y="8135"/>
                  </a:cubicBezTo>
                  <a:cubicBezTo>
                    <a:pt x="1949" y="8314"/>
                    <a:pt x="2136" y="8387"/>
                    <a:pt x="2335" y="8387"/>
                  </a:cubicBezTo>
                  <a:cubicBezTo>
                    <a:pt x="3062" y="8387"/>
                    <a:pt x="3937" y="7405"/>
                    <a:pt x="4490" y="7040"/>
                  </a:cubicBezTo>
                  <a:cubicBezTo>
                    <a:pt x="5270" y="6428"/>
                    <a:pt x="6105" y="5816"/>
                    <a:pt x="6569" y="4888"/>
                  </a:cubicBezTo>
                  <a:cubicBezTo>
                    <a:pt x="7125" y="3961"/>
                    <a:pt x="7125" y="2717"/>
                    <a:pt x="6569" y="1716"/>
                  </a:cubicBezTo>
                  <a:cubicBezTo>
                    <a:pt x="6030" y="788"/>
                    <a:pt x="4954" y="83"/>
                    <a:pt x="3878" y="9"/>
                  </a:cubicBezTo>
                  <a:cubicBezTo>
                    <a:pt x="3802" y="3"/>
                    <a:pt x="3725" y="1"/>
                    <a:pt x="3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4"/>
            <p:cNvSpPr/>
            <p:nvPr/>
          </p:nvSpPr>
          <p:spPr>
            <a:xfrm>
              <a:off x="5023650" y="3628350"/>
              <a:ext cx="247250" cy="161050"/>
            </a:xfrm>
            <a:custGeom>
              <a:rect b="b" l="l" r="r" t="t"/>
              <a:pathLst>
                <a:path extrusionOk="0" h="6442" w="9890">
                  <a:moveTo>
                    <a:pt x="4042" y="0"/>
                  </a:moveTo>
                  <a:cubicBezTo>
                    <a:pt x="3931" y="0"/>
                    <a:pt x="3821" y="4"/>
                    <a:pt x="3711" y="11"/>
                  </a:cubicBezTo>
                  <a:cubicBezTo>
                    <a:pt x="2617" y="86"/>
                    <a:pt x="1466" y="624"/>
                    <a:pt x="854" y="1551"/>
                  </a:cubicBezTo>
                  <a:cubicBezTo>
                    <a:pt x="149" y="2405"/>
                    <a:pt x="1" y="3722"/>
                    <a:pt x="539" y="4650"/>
                  </a:cubicBezTo>
                  <a:cubicBezTo>
                    <a:pt x="1077" y="5503"/>
                    <a:pt x="1930" y="5967"/>
                    <a:pt x="2858" y="6190"/>
                  </a:cubicBezTo>
                  <a:cubicBezTo>
                    <a:pt x="3399" y="6359"/>
                    <a:pt x="3968" y="6441"/>
                    <a:pt x="4545" y="6441"/>
                  </a:cubicBezTo>
                  <a:cubicBezTo>
                    <a:pt x="5294" y="6441"/>
                    <a:pt x="6058" y="6303"/>
                    <a:pt x="6791" y="6041"/>
                  </a:cubicBezTo>
                  <a:cubicBezTo>
                    <a:pt x="7422" y="5800"/>
                    <a:pt x="7960" y="5503"/>
                    <a:pt x="8498" y="5114"/>
                  </a:cubicBezTo>
                  <a:cubicBezTo>
                    <a:pt x="8888" y="4798"/>
                    <a:pt x="9741" y="4112"/>
                    <a:pt x="9816" y="3574"/>
                  </a:cubicBezTo>
                  <a:cubicBezTo>
                    <a:pt x="9890" y="3110"/>
                    <a:pt x="9036" y="2331"/>
                    <a:pt x="8647" y="2015"/>
                  </a:cubicBezTo>
                  <a:cubicBezTo>
                    <a:pt x="8109" y="1551"/>
                    <a:pt x="7571" y="1162"/>
                    <a:pt x="6958" y="791"/>
                  </a:cubicBezTo>
                  <a:cubicBezTo>
                    <a:pt x="6058" y="291"/>
                    <a:pt x="5023" y="0"/>
                    <a:pt x="4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4"/>
            <p:cNvSpPr/>
            <p:nvPr/>
          </p:nvSpPr>
          <p:spPr>
            <a:xfrm>
              <a:off x="5640100" y="3845975"/>
              <a:ext cx="166100" cy="197725"/>
            </a:xfrm>
            <a:custGeom>
              <a:rect b="b" l="l" r="r" t="t"/>
              <a:pathLst>
                <a:path extrusionOk="0" h="7909" w="6644">
                  <a:moveTo>
                    <a:pt x="3119" y="0"/>
                  </a:moveTo>
                  <a:cubicBezTo>
                    <a:pt x="2566" y="0"/>
                    <a:pt x="2019" y="156"/>
                    <a:pt x="1541" y="509"/>
                  </a:cubicBezTo>
                  <a:cubicBezTo>
                    <a:pt x="780" y="973"/>
                    <a:pt x="316" y="1901"/>
                    <a:pt x="149" y="2754"/>
                  </a:cubicBezTo>
                  <a:cubicBezTo>
                    <a:pt x="1" y="3682"/>
                    <a:pt x="75" y="4609"/>
                    <a:pt x="149" y="5537"/>
                  </a:cubicBezTo>
                  <a:cubicBezTo>
                    <a:pt x="223" y="6149"/>
                    <a:pt x="223" y="6929"/>
                    <a:pt x="465" y="7467"/>
                  </a:cubicBezTo>
                  <a:cubicBezTo>
                    <a:pt x="610" y="7818"/>
                    <a:pt x="857" y="7908"/>
                    <a:pt x="1166" y="7908"/>
                  </a:cubicBezTo>
                  <a:cubicBezTo>
                    <a:pt x="1331" y="7908"/>
                    <a:pt x="1514" y="7882"/>
                    <a:pt x="1708" y="7856"/>
                  </a:cubicBezTo>
                  <a:cubicBezTo>
                    <a:pt x="2932" y="7615"/>
                    <a:pt x="4491" y="7856"/>
                    <a:pt x="5493" y="7003"/>
                  </a:cubicBezTo>
                  <a:cubicBezTo>
                    <a:pt x="5957" y="6539"/>
                    <a:pt x="6179" y="6001"/>
                    <a:pt x="6346" y="5370"/>
                  </a:cubicBezTo>
                  <a:cubicBezTo>
                    <a:pt x="6569" y="4443"/>
                    <a:pt x="6643" y="3366"/>
                    <a:pt x="6253" y="2439"/>
                  </a:cubicBezTo>
                  <a:cubicBezTo>
                    <a:pt x="5957" y="1511"/>
                    <a:pt x="5252" y="732"/>
                    <a:pt x="4398" y="268"/>
                  </a:cubicBezTo>
                  <a:cubicBezTo>
                    <a:pt x="3990" y="96"/>
                    <a:pt x="3553" y="0"/>
                    <a:pt x="31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4"/>
            <p:cNvSpPr/>
            <p:nvPr/>
          </p:nvSpPr>
          <p:spPr>
            <a:xfrm>
              <a:off x="5214750" y="3848150"/>
              <a:ext cx="185575" cy="194125"/>
            </a:xfrm>
            <a:custGeom>
              <a:rect b="b" l="l" r="r" t="t"/>
              <a:pathLst>
                <a:path extrusionOk="0" h="7765" w="7423">
                  <a:moveTo>
                    <a:pt x="3338" y="0"/>
                  </a:moveTo>
                  <a:cubicBezTo>
                    <a:pt x="3048" y="0"/>
                    <a:pt x="2762" y="33"/>
                    <a:pt x="2487" y="107"/>
                  </a:cubicBezTo>
                  <a:cubicBezTo>
                    <a:pt x="1634" y="348"/>
                    <a:pt x="854" y="960"/>
                    <a:pt x="465" y="1739"/>
                  </a:cubicBezTo>
                  <a:cubicBezTo>
                    <a:pt x="1" y="2741"/>
                    <a:pt x="242" y="3892"/>
                    <a:pt x="780" y="4894"/>
                  </a:cubicBezTo>
                  <a:cubicBezTo>
                    <a:pt x="1318" y="5914"/>
                    <a:pt x="2394" y="6990"/>
                    <a:pt x="3322" y="7602"/>
                  </a:cubicBezTo>
                  <a:cubicBezTo>
                    <a:pt x="3509" y="7715"/>
                    <a:pt x="3689" y="7764"/>
                    <a:pt x="3863" y="7764"/>
                  </a:cubicBezTo>
                  <a:cubicBezTo>
                    <a:pt x="4779" y="7764"/>
                    <a:pt x="5516" y="6402"/>
                    <a:pt x="6031" y="5747"/>
                  </a:cubicBezTo>
                  <a:cubicBezTo>
                    <a:pt x="6662" y="5061"/>
                    <a:pt x="7274" y="4281"/>
                    <a:pt x="7348" y="3354"/>
                  </a:cubicBezTo>
                  <a:cubicBezTo>
                    <a:pt x="7422" y="2667"/>
                    <a:pt x="7125" y="1962"/>
                    <a:pt x="6736" y="1498"/>
                  </a:cubicBezTo>
                  <a:cubicBezTo>
                    <a:pt x="6272" y="960"/>
                    <a:pt x="5734" y="571"/>
                    <a:pt x="5103" y="348"/>
                  </a:cubicBezTo>
                  <a:cubicBezTo>
                    <a:pt x="4531" y="137"/>
                    <a:pt x="3926" y="0"/>
                    <a:pt x="33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4"/>
            <p:cNvSpPr/>
            <p:nvPr/>
          </p:nvSpPr>
          <p:spPr>
            <a:xfrm>
              <a:off x="5077450" y="4018425"/>
              <a:ext cx="178150" cy="228025"/>
            </a:xfrm>
            <a:custGeom>
              <a:rect b="b" l="l" r="r" t="t"/>
              <a:pathLst>
                <a:path extrusionOk="0" h="9121" w="7126">
                  <a:moveTo>
                    <a:pt x="3602" y="1"/>
                  </a:moveTo>
                  <a:cubicBezTo>
                    <a:pt x="3458" y="1"/>
                    <a:pt x="3315" y="11"/>
                    <a:pt x="3174" y="31"/>
                  </a:cubicBezTo>
                  <a:cubicBezTo>
                    <a:pt x="1949" y="179"/>
                    <a:pt x="854" y="1033"/>
                    <a:pt x="390" y="2183"/>
                  </a:cubicBezTo>
                  <a:cubicBezTo>
                    <a:pt x="1" y="3185"/>
                    <a:pt x="168" y="4354"/>
                    <a:pt x="557" y="5430"/>
                  </a:cubicBezTo>
                  <a:cubicBezTo>
                    <a:pt x="1021" y="6673"/>
                    <a:pt x="1856" y="7749"/>
                    <a:pt x="2951" y="8528"/>
                  </a:cubicBezTo>
                  <a:cubicBezTo>
                    <a:pt x="3226" y="8686"/>
                    <a:pt x="3686" y="9121"/>
                    <a:pt x="4018" y="9121"/>
                  </a:cubicBezTo>
                  <a:cubicBezTo>
                    <a:pt x="4156" y="9121"/>
                    <a:pt x="4272" y="9045"/>
                    <a:pt x="4342" y="8844"/>
                  </a:cubicBezTo>
                  <a:cubicBezTo>
                    <a:pt x="4417" y="8528"/>
                    <a:pt x="4417" y="8213"/>
                    <a:pt x="4565" y="7916"/>
                  </a:cubicBezTo>
                  <a:cubicBezTo>
                    <a:pt x="4639" y="7526"/>
                    <a:pt x="4880" y="7211"/>
                    <a:pt x="5103" y="6896"/>
                  </a:cubicBezTo>
                  <a:cubicBezTo>
                    <a:pt x="5567" y="6209"/>
                    <a:pt x="6198" y="5671"/>
                    <a:pt x="6587" y="4892"/>
                  </a:cubicBezTo>
                  <a:cubicBezTo>
                    <a:pt x="7126" y="3816"/>
                    <a:pt x="7051" y="2424"/>
                    <a:pt x="6346" y="1422"/>
                  </a:cubicBezTo>
                  <a:cubicBezTo>
                    <a:pt x="5743" y="525"/>
                    <a:pt x="4651" y="1"/>
                    <a:pt x="36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4"/>
            <p:cNvSpPr/>
            <p:nvPr/>
          </p:nvSpPr>
          <p:spPr>
            <a:xfrm>
              <a:off x="5535750" y="4279750"/>
              <a:ext cx="193450" cy="146550"/>
            </a:xfrm>
            <a:custGeom>
              <a:rect b="b" l="l" r="r" t="t"/>
              <a:pathLst>
                <a:path extrusionOk="0" h="5862" w="7738">
                  <a:moveTo>
                    <a:pt x="4274" y="0"/>
                  </a:moveTo>
                  <a:cubicBezTo>
                    <a:pt x="4216" y="0"/>
                    <a:pt x="4159" y="2"/>
                    <a:pt x="4101" y="5"/>
                  </a:cubicBezTo>
                  <a:cubicBezTo>
                    <a:pt x="2857" y="79"/>
                    <a:pt x="1707" y="858"/>
                    <a:pt x="1076" y="2009"/>
                  </a:cubicBezTo>
                  <a:cubicBezTo>
                    <a:pt x="854" y="2565"/>
                    <a:pt x="612" y="3104"/>
                    <a:pt x="464" y="3716"/>
                  </a:cubicBezTo>
                  <a:cubicBezTo>
                    <a:pt x="390" y="4180"/>
                    <a:pt x="0" y="4792"/>
                    <a:pt x="0" y="5349"/>
                  </a:cubicBezTo>
                  <a:cubicBezTo>
                    <a:pt x="0" y="5759"/>
                    <a:pt x="176" y="5861"/>
                    <a:pt x="454" y="5861"/>
                  </a:cubicBezTo>
                  <a:cubicBezTo>
                    <a:pt x="590" y="5861"/>
                    <a:pt x="751" y="5837"/>
                    <a:pt x="928" y="5812"/>
                  </a:cubicBezTo>
                  <a:cubicBezTo>
                    <a:pt x="1234" y="5766"/>
                    <a:pt x="1563" y="5743"/>
                    <a:pt x="1893" y="5743"/>
                  </a:cubicBezTo>
                  <a:cubicBezTo>
                    <a:pt x="2222" y="5743"/>
                    <a:pt x="2551" y="5766"/>
                    <a:pt x="2857" y="5812"/>
                  </a:cubicBezTo>
                  <a:cubicBezTo>
                    <a:pt x="3241" y="5835"/>
                    <a:pt x="3632" y="5858"/>
                    <a:pt x="4016" y="5858"/>
                  </a:cubicBezTo>
                  <a:cubicBezTo>
                    <a:pt x="4877" y="5858"/>
                    <a:pt x="5704" y="5743"/>
                    <a:pt x="6346" y="5256"/>
                  </a:cubicBezTo>
                  <a:cubicBezTo>
                    <a:pt x="7348" y="4495"/>
                    <a:pt x="7737" y="2937"/>
                    <a:pt x="7181" y="1860"/>
                  </a:cubicBezTo>
                  <a:cubicBezTo>
                    <a:pt x="6666" y="761"/>
                    <a:pt x="5524" y="0"/>
                    <a:pt x="4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4"/>
            <p:cNvSpPr/>
            <p:nvPr/>
          </p:nvSpPr>
          <p:spPr>
            <a:xfrm>
              <a:off x="5012050" y="3147150"/>
              <a:ext cx="537175" cy="1469025"/>
            </a:xfrm>
            <a:custGeom>
              <a:rect b="b" l="l" r="r" t="t"/>
              <a:pathLst>
                <a:path extrusionOk="0" h="58761" w="21487">
                  <a:moveTo>
                    <a:pt x="4472" y="0"/>
                  </a:moveTo>
                  <a:cubicBezTo>
                    <a:pt x="4324" y="0"/>
                    <a:pt x="4175" y="167"/>
                    <a:pt x="4175" y="316"/>
                  </a:cubicBezTo>
                  <a:cubicBezTo>
                    <a:pt x="3934" y="3563"/>
                    <a:pt x="5400" y="7051"/>
                    <a:pt x="8573" y="10595"/>
                  </a:cubicBezTo>
                  <a:cubicBezTo>
                    <a:pt x="9500" y="11597"/>
                    <a:pt x="10502" y="12617"/>
                    <a:pt x="11430" y="13545"/>
                  </a:cubicBezTo>
                  <a:cubicBezTo>
                    <a:pt x="13137" y="15159"/>
                    <a:pt x="14844" y="16866"/>
                    <a:pt x="16161" y="18870"/>
                  </a:cubicBezTo>
                  <a:cubicBezTo>
                    <a:pt x="20410" y="25048"/>
                    <a:pt x="20800" y="33954"/>
                    <a:pt x="17163" y="41672"/>
                  </a:cubicBezTo>
                  <a:cubicBezTo>
                    <a:pt x="13137" y="49873"/>
                    <a:pt x="5715" y="55198"/>
                    <a:pt x="223" y="58223"/>
                  </a:cubicBezTo>
                  <a:cubicBezTo>
                    <a:pt x="75" y="58297"/>
                    <a:pt x="1" y="58445"/>
                    <a:pt x="75" y="58612"/>
                  </a:cubicBezTo>
                  <a:cubicBezTo>
                    <a:pt x="149" y="58686"/>
                    <a:pt x="223" y="58761"/>
                    <a:pt x="390" y="58761"/>
                  </a:cubicBezTo>
                  <a:lnTo>
                    <a:pt x="539" y="58761"/>
                  </a:lnTo>
                  <a:cubicBezTo>
                    <a:pt x="6105" y="55662"/>
                    <a:pt x="13675" y="50263"/>
                    <a:pt x="17701" y="41914"/>
                  </a:cubicBezTo>
                  <a:cubicBezTo>
                    <a:pt x="21486" y="34028"/>
                    <a:pt x="21097" y="24826"/>
                    <a:pt x="16699" y="18480"/>
                  </a:cubicBezTo>
                  <a:cubicBezTo>
                    <a:pt x="15308" y="16476"/>
                    <a:pt x="13601" y="14769"/>
                    <a:pt x="11894" y="13081"/>
                  </a:cubicBezTo>
                  <a:cubicBezTo>
                    <a:pt x="10966" y="12153"/>
                    <a:pt x="9964" y="11226"/>
                    <a:pt x="9036" y="10205"/>
                  </a:cubicBezTo>
                  <a:cubicBezTo>
                    <a:pt x="6031" y="6735"/>
                    <a:pt x="4565" y="3489"/>
                    <a:pt x="4788" y="390"/>
                  </a:cubicBezTo>
                  <a:cubicBezTo>
                    <a:pt x="4788" y="167"/>
                    <a:pt x="4639" y="0"/>
                    <a:pt x="44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4"/>
            <p:cNvSpPr/>
            <p:nvPr/>
          </p:nvSpPr>
          <p:spPr>
            <a:xfrm>
              <a:off x="4975400" y="3359825"/>
              <a:ext cx="332150" cy="127800"/>
            </a:xfrm>
            <a:custGeom>
              <a:rect b="b" l="l" r="r" t="t"/>
              <a:pathLst>
                <a:path extrusionOk="0" h="5112" w="13286">
                  <a:moveTo>
                    <a:pt x="641" y="0"/>
                  </a:moveTo>
                  <a:cubicBezTo>
                    <a:pt x="526" y="0"/>
                    <a:pt x="412" y="4"/>
                    <a:pt x="298" y="10"/>
                  </a:cubicBezTo>
                  <a:cubicBezTo>
                    <a:pt x="149" y="10"/>
                    <a:pt x="1" y="158"/>
                    <a:pt x="75" y="307"/>
                  </a:cubicBezTo>
                  <a:cubicBezTo>
                    <a:pt x="75" y="473"/>
                    <a:pt x="224" y="622"/>
                    <a:pt x="372" y="622"/>
                  </a:cubicBezTo>
                  <a:cubicBezTo>
                    <a:pt x="471" y="616"/>
                    <a:pt x="570" y="613"/>
                    <a:pt x="670" y="613"/>
                  </a:cubicBezTo>
                  <a:cubicBezTo>
                    <a:pt x="1826" y="613"/>
                    <a:pt x="3055" y="1011"/>
                    <a:pt x="4472" y="1865"/>
                  </a:cubicBezTo>
                  <a:cubicBezTo>
                    <a:pt x="5010" y="2162"/>
                    <a:pt x="5567" y="2477"/>
                    <a:pt x="6105" y="2793"/>
                  </a:cubicBezTo>
                  <a:cubicBezTo>
                    <a:pt x="6792" y="3331"/>
                    <a:pt x="7571" y="3795"/>
                    <a:pt x="8424" y="4184"/>
                  </a:cubicBezTo>
                  <a:cubicBezTo>
                    <a:pt x="9575" y="4797"/>
                    <a:pt x="10744" y="5112"/>
                    <a:pt x="11820" y="5112"/>
                  </a:cubicBezTo>
                  <a:cubicBezTo>
                    <a:pt x="12209" y="5112"/>
                    <a:pt x="12673" y="5112"/>
                    <a:pt x="12989" y="4945"/>
                  </a:cubicBezTo>
                  <a:cubicBezTo>
                    <a:pt x="13211" y="4945"/>
                    <a:pt x="13286" y="4797"/>
                    <a:pt x="13211" y="4648"/>
                  </a:cubicBezTo>
                  <a:cubicBezTo>
                    <a:pt x="13211" y="4466"/>
                    <a:pt x="13127" y="4379"/>
                    <a:pt x="13014" y="4379"/>
                  </a:cubicBezTo>
                  <a:cubicBezTo>
                    <a:pt x="12977" y="4379"/>
                    <a:pt x="12937" y="4389"/>
                    <a:pt x="12896" y="4407"/>
                  </a:cubicBezTo>
                  <a:cubicBezTo>
                    <a:pt x="12579" y="4472"/>
                    <a:pt x="12258" y="4501"/>
                    <a:pt x="11940" y="4501"/>
                  </a:cubicBezTo>
                  <a:cubicBezTo>
                    <a:pt x="10713" y="4501"/>
                    <a:pt x="9516" y="4073"/>
                    <a:pt x="8647" y="3646"/>
                  </a:cubicBezTo>
                  <a:cubicBezTo>
                    <a:pt x="7886" y="3257"/>
                    <a:pt x="7181" y="2793"/>
                    <a:pt x="6402" y="2329"/>
                  </a:cubicBezTo>
                  <a:cubicBezTo>
                    <a:pt x="5864" y="1939"/>
                    <a:pt x="5326" y="1624"/>
                    <a:pt x="4788" y="1327"/>
                  </a:cubicBezTo>
                  <a:cubicBezTo>
                    <a:pt x="3289" y="390"/>
                    <a:pt x="1930"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4"/>
            <p:cNvSpPr/>
            <p:nvPr/>
          </p:nvSpPr>
          <p:spPr>
            <a:xfrm>
              <a:off x="5398450" y="3228275"/>
              <a:ext cx="61700" cy="363725"/>
            </a:xfrm>
            <a:custGeom>
              <a:rect b="b" l="l" r="r" t="t"/>
              <a:pathLst>
                <a:path extrusionOk="0" h="14549" w="2468">
                  <a:moveTo>
                    <a:pt x="2189" y="1"/>
                  </a:moveTo>
                  <a:cubicBezTo>
                    <a:pt x="2133" y="1"/>
                    <a:pt x="2070" y="29"/>
                    <a:pt x="2004" y="95"/>
                  </a:cubicBezTo>
                  <a:cubicBezTo>
                    <a:pt x="1076" y="633"/>
                    <a:pt x="538" y="1635"/>
                    <a:pt x="390" y="2952"/>
                  </a:cubicBezTo>
                  <a:cubicBezTo>
                    <a:pt x="316" y="3806"/>
                    <a:pt x="390" y="4641"/>
                    <a:pt x="538" y="5494"/>
                  </a:cubicBezTo>
                  <a:cubicBezTo>
                    <a:pt x="538" y="5735"/>
                    <a:pt x="538" y="5884"/>
                    <a:pt x="612" y="6125"/>
                  </a:cubicBezTo>
                  <a:cubicBezTo>
                    <a:pt x="928" y="8815"/>
                    <a:pt x="705" y="11524"/>
                    <a:pt x="74" y="14159"/>
                  </a:cubicBezTo>
                  <a:cubicBezTo>
                    <a:pt x="0" y="14307"/>
                    <a:pt x="149" y="14549"/>
                    <a:pt x="316" y="14549"/>
                  </a:cubicBezTo>
                  <a:lnTo>
                    <a:pt x="390" y="14549"/>
                  </a:lnTo>
                  <a:cubicBezTo>
                    <a:pt x="538" y="14549"/>
                    <a:pt x="612" y="14474"/>
                    <a:pt x="705" y="14307"/>
                  </a:cubicBezTo>
                  <a:cubicBezTo>
                    <a:pt x="1317" y="11599"/>
                    <a:pt x="1540" y="8815"/>
                    <a:pt x="1243" y="6032"/>
                  </a:cubicBezTo>
                  <a:cubicBezTo>
                    <a:pt x="1169" y="5810"/>
                    <a:pt x="1169" y="5661"/>
                    <a:pt x="1169" y="5420"/>
                  </a:cubicBezTo>
                  <a:cubicBezTo>
                    <a:pt x="1002" y="4641"/>
                    <a:pt x="928" y="3806"/>
                    <a:pt x="1002" y="3027"/>
                  </a:cubicBezTo>
                  <a:cubicBezTo>
                    <a:pt x="1076" y="1951"/>
                    <a:pt x="1633" y="1023"/>
                    <a:pt x="2319" y="633"/>
                  </a:cubicBezTo>
                  <a:cubicBezTo>
                    <a:pt x="2468" y="466"/>
                    <a:pt x="2468" y="318"/>
                    <a:pt x="2394" y="169"/>
                  </a:cubicBezTo>
                  <a:cubicBezTo>
                    <a:pt x="2349" y="68"/>
                    <a:pt x="2276" y="1"/>
                    <a:pt x="2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4"/>
            <p:cNvSpPr/>
            <p:nvPr/>
          </p:nvSpPr>
          <p:spPr>
            <a:xfrm>
              <a:off x="5133575" y="3682825"/>
              <a:ext cx="379000" cy="158275"/>
            </a:xfrm>
            <a:custGeom>
              <a:rect b="b" l="l" r="r" t="t"/>
              <a:pathLst>
                <a:path extrusionOk="0" h="6331" w="15160">
                  <a:moveTo>
                    <a:pt x="1288" y="0"/>
                  </a:moveTo>
                  <a:cubicBezTo>
                    <a:pt x="932" y="0"/>
                    <a:pt x="583" y="26"/>
                    <a:pt x="242" y="77"/>
                  </a:cubicBezTo>
                  <a:cubicBezTo>
                    <a:pt x="75" y="77"/>
                    <a:pt x="1" y="226"/>
                    <a:pt x="1" y="467"/>
                  </a:cubicBezTo>
                  <a:cubicBezTo>
                    <a:pt x="1" y="615"/>
                    <a:pt x="168" y="690"/>
                    <a:pt x="390" y="690"/>
                  </a:cubicBezTo>
                  <a:cubicBezTo>
                    <a:pt x="667" y="648"/>
                    <a:pt x="949" y="627"/>
                    <a:pt x="1238" y="627"/>
                  </a:cubicBezTo>
                  <a:cubicBezTo>
                    <a:pt x="2477" y="627"/>
                    <a:pt x="3825" y="1013"/>
                    <a:pt x="5270" y="1766"/>
                  </a:cubicBezTo>
                  <a:cubicBezTo>
                    <a:pt x="6198" y="2230"/>
                    <a:pt x="7126" y="2860"/>
                    <a:pt x="7960" y="3399"/>
                  </a:cubicBezTo>
                  <a:cubicBezTo>
                    <a:pt x="8517" y="3788"/>
                    <a:pt x="9129" y="4178"/>
                    <a:pt x="9742" y="4549"/>
                  </a:cubicBezTo>
                  <a:cubicBezTo>
                    <a:pt x="11671" y="5718"/>
                    <a:pt x="13304" y="6330"/>
                    <a:pt x="14844" y="6330"/>
                  </a:cubicBezTo>
                  <a:cubicBezTo>
                    <a:pt x="15011" y="6330"/>
                    <a:pt x="15159" y="6182"/>
                    <a:pt x="15159" y="6033"/>
                  </a:cubicBezTo>
                  <a:cubicBezTo>
                    <a:pt x="15159" y="5866"/>
                    <a:pt x="15011" y="5718"/>
                    <a:pt x="14844" y="5718"/>
                  </a:cubicBezTo>
                  <a:cubicBezTo>
                    <a:pt x="13378" y="5644"/>
                    <a:pt x="11912" y="5180"/>
                    <a:pt x="10057" y="4011"/>
                  </a:cubicBezTo>
                  <a:cubicBezTo>
                    <a:pt x="9445" y="3714"/>
                    <a:pt x="8888" y="3324"/>
                    <a:pt x="8276" y="2935"/>
                  </a:cubicBezTo>
                  <a:cubicBezTo>
                    <a:pt x="7422" y="2322"/>
                    <a:pt x="6495" y="1692"/>
                    <a:pt x="5567" y="1153"/>
                  </a:cubicBezTo>
                  <a:cubicBezTo>
                    <a:pt x="4045" y="363"/>
                    <a:pt x="2616" y="0"/>
                    <a:pt x="1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4"/>
            <p:cNvSpPr/>
            <p:nvPr/>
          </p:nvSpPr>
          <p:spPr>
            <a:xfrm>
              <a:off x="5508825" y="3567400"/>
              <a:ext cx="154500" cy="329825"/>
            </a:xfrm>
            <a:custGeom>
              <a:rect b="b" l="l" r="r" t="t"/>
              <a:pathLst>
                <a:path extrusionOk="0" h="13193" w="6180">
                  <a:moveTo>
                    <a:pt x="5839" y="0"/>
                  </a:moveTo>
                  <a:cubicBezTo>
                    <a:pt x="5753" y="0"/>
                    <a:pt x="5679" y="19"/>
                    <a:pt x="5641" y="56"/>
                  </a:cubicBezTo>
                  <a:cubicBezTo>
                    <a:pt x="4639" y="1058"/>
                    <a:pt x="4009" y="2524"/>
                    <a:pt x="3712" y="4527"/>
                  </a:cubicBezTo>
                  <a:cubicBezTo>
                    <a:pt x="3545" y="4991"/>
                    <a:pt x="3471" y="5548"/>
                    <a:pt x="3396" y="6086"/>
                  </a:cubicBezTo>
                  <a:cubicBezTo>
                    <a:pt x="3248" y="7088"/>
                    <a:pt x="3081" y="8090"/>
                    <a:pt x="2858" y="9092"/>
                  </a:cubicBezTo>
                  <a:cubicBezTo>
                    <a:pt x="2543" y="10094"/>
                    <a:pt x="1764" y="11801"/>
                    <a:pt x="224" y="12580"/>
                  </a:cubicBezTo>
                  <a:cubicBezTo>
                    <a:pt x="75" y="12654"/>
                    <a:pt x="1" y="12877"/>
                    <a:pt x="75" y="13044"/>
                  </a:cubicBezTo>
                  <a:cubicBezTo>
                    <a:pt x="149" y="13118"/>
                    <a:pt x="224" y="13192"/>
                    <a:pt x="372" y="13192"/>
                  </a:cubicBezTo>
                  <a:lnTo>
                    <a:pt x="465" y="13192"/>
                  </a:lnTo>
                  <a:cubicBezTo>
                    <a:pt x="1764" y="12506"/>
                    <a:pt x="2858" y="11114"/>
                    <a:pt x="3396" y="9333"/>
                  </a:cubicBezTo>
                  <a:cubicBezTo>
                    <a:pt x="3712" y="8238"/>
                    <a:pt x="3860" y="7162"/>
                    <a:pt x="4009" y="6160"/>
                  </a:cubicBezTo>
                  <a:cubicBezTo>
                    <a:pt x="4083" y="5622"/>
                    <a:pt x="4176" y="5158"/>
                    <a:pt x="4324" y="4620"/>
                  </a:cubicBezTo>
                  <a:cubicBezTo>
                    <a:pt x="4639" y="2765"/>
                    <a:pt x="5252" y="1447"/>
                    <a:pt x="6105" y="520"/>
                  </a:cubicBezTo>
                  <a:cubicBezTo>
                    <a:pt x="6179" y="353"/>
                    <a:pt x="6179" y="204"/>
                    <a:pt x="6105" y="56"/>
                  </a:cubicBezTo>
                  <a:cubicBezTo>
                    <a:pt x="6022" y="19"/>
                    <a:pt x="5924" y="0"/>
                    <a:pt x="5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4"/>
            <p:cNvSpPr/>
            <p:nvPr/>
          </p:nvSpPr>
          <p:spPr>
            <a:xfrm>
              <a:off x="5272750" y="3920375"/>
              <a:ext cx="166525" cy="336325"/>
            </a:xfrm>
            <a:custGeom>
              <a:rect b="b" l="l" r="r" t="t"/>
              <a:pathLst>
                <a:path extrusionOk="0" h="13453" w="6661">
                  <a:moveTo>
                    <a:pt x="779" y="1"/>
                  </a:moveTo>
                  <a:cubicBezTo>
                    <a:pt x="631" y="1"/>
                    <a:pt x="464" y="75"/>
                    <a:pt x="464" y="242"/>
                  </a:cubicBezTo>
                  <a:cubicBezTo>
                    <a:pt x="0" y="3173"/>
                    <a:pt x="1095" y="6179"/>
                    <a:pt x="3173" y="8202"/>
                  </a:cubicBezTo>
                  <a:cubicBezTo>
                    <a:pt x="3414" y="8424"/>
                    <a:pt x="3711" y="8665"/>
                    <a:pt x="3952" y="8888"/>
                  </a:cubicBezTo>
                  <a:cubicBezTo>
                    <a:pt x="4490" y="9352"/>
                    <a:pt x="5028" y="9816"/>
                    <a:pt x="5418" y="10354"/>
                  </a:cubicBezTo>
                  <a:cubicBezTo>
                    <a:pt x="5956" y="11133"/>
                    <a:pt x="5956" y="12209"/>
                    <a:pt x="5492" y="12988"/>
                  </a:cubicBezTo>
                  <a:cubicBezTo>
                    <a:pt x="5418" y="13137"/>
                    <a:pt x="5418" y="13304"/>
                    <a:pt x="5566" y="13452"/>
                  </a:cubicBezTo>
                  <a:lnTo>
                    <a:pt x="5733" y="13452"/>
                  </a:lnTo>
                  <a:cubicBezTo>
                    <a:pt x="5882" y="13452"/>
                    <a:pt x="5956" y="13452"/>
                    <a:pt x="6030" y="13304"/>
                  </a:cubicBezTo>
                  <a:cubicBezTo>
                    <a:pt x="6661" y="12302"/>
                    <a:pt x="6568" y="11059"/>
                    <a:pt x="5956" y="10057"/>
                  </a:cubicBezTo>
                  <a:cubicBezTo>
                    <a:pt x="5492" y="9352"/>
                    <a:pt x="4954" y="8888"/>
                    <a:pt x="4342" y="8350"/>
                  </a:cubicBezTo>
                  <a:cubicBezTo>
                    <a:pt x="4100" y="8202"/>
                    <a:pt x="3878" y="7960"/>
                    <a:pt x="3637" y="7738"/>
                  </a:cubicBezTo>
                  <a:cubicBezTo>
                    <a:pt x="1707" y="5882"/>
                    <a:pt x="705" y="3025"/>
                    <a:pt x="1095" y="316"/>
                  </a:cubicBezTo>
                  <a:cubicBezTo>
                    <a:pt x="1095" y="149"/>
                    <a:pt x="928" y="1"/>
                    <a:pt x="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4"/>
            <p:cNvSpPr/>
            <p:nvPr/>
          </p:nvSpPr>
          <p:spPr>
            <a:xfrm>
              <a:off x="5404475" y="3973925"/>
              <a:ext cx="318675" cy="290650"/>
            </a:xfrm>
            <a:custGeom>
              <a:rect b="b" l="l" r="r" t="t"/>
              <a:pathLst>
                <a:path extrusionOk="0" h="11626" w="12747">
                  <a:moveTo>
                    <a:pt x="12404" y="0"/>
                  </a:moveTo>
                  <a:cubicBezTo>
                    <a:pt x="12364" y="0"/>
                    <a:pt x="12323" y="10"/>
                    <a:pt x="12283" y="30"/>
                  </a:cubicBezTo>
                  <a:cubicBezTo>
                    <a:pt x="11207" y="493"/>
                    <a:pt x="10205" y="1495"/>
                    <a:pt x="9426" y="2961"/>
                  </a:cubicBezTo>
                  <a:cubicBezTo>
                    <a:pt x="9110" y="3425"/>
                    <a:pt x="8888" y="3963"/>
                    <a:pt x="8647" y="4501"/>
                  </a:cubicBezTo>
                  <a:cubicBezTo>
                    <a:pt x="8350" y="5206"/>
                    <a:pt x="8034" y="5818"/>
                    <a:pt x="7645" y="6449"/>
                  </a:cubicBezTo>
                  <a:cubicBezTo>
                    <a:pt x="6105" y="8991"/>
                    <a:pt x="3247" y="10772"/>
                    <a:pt x="297" y="10921"/>
                  </a:cubicBezTo>
                  <a:cubicBezTo>
                    <a:pt x="149" y="10995"/>
                    <a:pt x="0" y="11162"/>
                    <a:pt x="0" y="11310"/>
                  </a:cubicBezTo>
                  <a:cubicBezTo>
                    <a:pt x="0" y="11459"/>
                    <a:pt x="149" y="11626"/>
                    <a:pt x="297" y="11626"/>
                  </a:cubicBezTo>
                  <a:cubicBezTo>
                    <a:pt x="3470" y="11385"/>
                    <a:pt x="6494" y="9529"/>
                    <a:pt x="8183" y="6820"/>
                  </a:cubicBezTo>
                  <a:cubicBezTo>
                    <a:pt x="8572" y="6134"/>
                    <a:pt x="8888" y="5429"/>
                    <a:pt x="9185" y="4742"/>
                  </a:cubicBezTo>
                  <a:cubicBezTo>
                    <a:pt x="9426" y="4278"/>
                    <a:pt x="9648" y="3740"/>
                    <a:pt x="9964" y="3276"/>
                  </a:cubicBezTo>
                  <a:cubicBezTo>
                    <a:pt x="10669" y="1885"/>
                    <a:pt x="11504" y="1031"/>
                    <a:pt x="12524" y="642"/>
                  </a:cubicBezTo>
                  <a:cubicBezTo>
                    <a:pt x="12673" y="568"/>
                    <a:pt x="12747" y="419"/>
                    <a:pt x="12673" y="178"/>
                  </a:cubicBezTo>
                  <a:cubicBezTo>
                    <a:pt x="12618" y="69"/>
                    <a:pt x="12514" y="0"/>
                    <a:pt x="12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4"/>
            <p:cNvSpPr/>
            <p:nvPr/>
          </p:nvSpPr>
          <p:spPr>
            <a:xfrm>
              <a:off x="5156775" y="4111025"/>
              <a:ext cx="102525" cy="344650"/>
            </a:xfrm>
            <a:custGeom>
              <a:rect b="b" l="l" r="r" t="t"/>
              <a:pathLst>
                <a:path extrusionOk="0" h="13786" w="4101">
                  <a:moveTo>
                    <a:pt x="1105" y="0"/>
                  </a:moveTo>
                  <a:cubicBezTo>
                    <a:pt x="974" y="0"/>
                    <a:pt x="833" y="79"/>
                    <a:pt x="780" y="186"/>
                  </a:cubicBezTo>
                  <a:cubicBezTo>
                    <a:pt x="1" y="1800"/>
                    <a:pt x="242" y="3581"/>
                    <a:pt x="631" y="4899"/>
                  </a:cubicBezTo>
                  <a:cubicBezTo>
                    <a:pt x="928" y="5975"/>
                    <a:pt x="1392" y="7069"/>
                    <a:pt x="1856" y="8071"/>
                  </a:cubicBezTo>
                  <a:cubicBezTo>
                    <a:pt x="2023" y="8461"/>
                    <a:pt x="2171" y="8758"/>
                    <a:pt x="2320" y="9147"/>
                  </a:cubicBezTo>
                  <a:cubicBezTo>
                    <a:pt x="2858" y="10391"/>
                    <a:pt x="3489" y="11931"/>
                    <a:pt x="3414" y="13489"/>
                  </a:cubicBezTo>
                  <a:cubicBezTo>
                    <a:pt x="3414" y="13638"/>
                    <a:pt x="3563" y="13786"/>
                    <a:pt x="3711" y="13786"/>
                  </a:cubicBezTo>
                  <a:cubicBezTo>
                    <a:pt x="3878" y="13786"/>
                    <a:pt x="4027" y="13638"/>
                    <a:pt x="4027" y="13489"/>
                  </a:cubicBezTo>
                  <a:cubicBezTo>
                    <a:pt x="4101" y="11782"/>
                    <a:pt x="3489" y="10242"/>
                    <a:pt x="2951" y="8925"/>
                  </a:cubicBezTo>
                  <a:cubicBezTo>
                    <a:pt x="2784" y="8535"/>
                    <a:pt x="2635" y="8146"/>
                    <a:pt x="2394" y="7830"/>
                  </a:cubicBezTo>
                  <a:cubicBezTo>
                    <a:pt x="1930" y="6828"/>
                    <a:pt x="1466" y="5752"/>
                    <a:pt x="1169" y="4676"/>
                  </a:cubicBezTo>
                  <a:cubicBezTo>
                    <a:pt x="854" y="3581"/>
                    <a:pt x="631" y="1893"/>
                    <a:pt x="1392" y="409"/>
                  </a:cubicBezTo>
                  <a:cubicBezTo>
                    <a:pt x="1466" y="260"/>
                    <a:pt x="1392" y="112"/>
                    <a:pt x="1244" y="38"/>
                  </a:cubicBezTo>
                  <a:cubicBezTo>
                    <a:pt x="1203" y="12"/>
                    <a:pt x="1154" y="0"/>
                    <a:pt x="1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4"/>
            <p:cNvSpPr/>
            <p:nvPr/>
          </p:nvSpPr>
          <p:spPr>
            <a:xfrm>
              <a:off x="5234250" y="4356600"/>
              <a:ext cx="396150" cy="128300"/>
            </a:xfrm>
            <a:custGeom>
              <a:rect b="b" l="l" r="r" t="t"/>
              <a:pathLst>
                <a:path extrusionOk="0" h="5132" w="15846">
                  <a:moveTo>
                    <a:pt x="15441" y="0"/>
                  </a:moveTo>
                  <a:cubicBezTo>
                    <a:pt x="15393" y="0"/>
                    <a:pt x="15347" y="10"/>
                    <a:pt x="15307" y="30"/>
                  </a:cubicBezTo>
                  <a:cubicBezTo>
                    <a:pt x="14695" y="419"/>
                    <a:pt x="13990" y="883"/>
                    <a:pt x="13377" y="1254"/>
                  </a:cubicBezTo>
                  <a:cubicBezTo>
                    <a:pt x="12283" y="2033"/>
                    <a:pt x="11132" y="2813"/>
                    <a:pt x="9889" y="3351"/>
                  </a:cubicBezTo>
                  <a:cubicBezTo>
                    <a:pt x="8294" y="4108"/>
                    <a:pt x="6534" y="4497"/>
                    <a:pt x="4776" y="4497"/>
                  </a:cubicBezTo>
                  <a:cubicBezTo>
                    <a:pt x="3304" y="4497"/>
                    <a:pt x="1834" y="4224"/>
                    <a:pt x="464" y="3666"/>
                  </a:cubicBezTo>
                  <a:cubicBezTo>
                    <a:pt x="315" y="3666"/>
                    <a:pt x="74" y="3740"/>
                    <a:pt x="74" y="3889"/>
                  </a:cubicBezTo>
                  <a:cubicBezTo>
                    <a:pt x="0" y="4037"/>
                    <a:pt x="74" y="4204"/>
                    <a:pt x="223" y="4278"/>
                  </a:cubicBezTo>
                  <a:cubicBezTo>
                    <a:pt x="1707" y="4816"/>
                    <a:pt x="3247" y="5132"/>
                    <a:pt x="4787" y="5132"/>
                  </a:cubicBezTo>
                  <a:cubicBezTo>
                    <a:pt x="6642" y="5132"/>
                    <a:pt x="8498" y="4742"/>
                    <a:pt x="10205" y="3963"/>
                  </a:cubicBezTo>
                  <a:cubicBezTo>
                    <a:pt x="11448" y="3351"/>
                    <a:pt x="12598" y="2571"/>
                    <a:pt x="13767" y="1811"/>
                  </a:cubicBezTo>
                  <a:cubicBezTo>
                    <a:pt x="14379" y="1421"/>
                    <a:pt x="14992" y="957"/>
                    <a:pt x="15697" y="568"/>
                  </a:cubicBezTo>
                  <a:cubicBezTo>
                    <a:pt x="15845" y="493"/>
                    <a:pt x="15845" y="252"/>
                    <a:pt x="15771" y="178"/>
                  </a:cubicBezTo>
                  <a:cubicBezTo>
                    <a:pt x="15717" y="69"/>
                    <a:pt x="15573" y="0"/>
                    <a:pt x="15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4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Three columns, why not?</a:t>
            </a:r>
            <a:endParaRPr/>
          </a:p>
        </p:txBody>
      </p:sp>
      <p:sp>
        <p:nvSpPr>
          <p:cNvPr id="1336" name="Google Shape;1336;p45"/>
          <p:cNvSpPr txBox="1"/>
          <p:nvPr>
            <p:ph idx="1" type="subTitle"/>
          </p:nvPr>
        </p:nvSpPr>
        <p:spPr>
          <a:xfrm>
            <a:off x="1101000" y="3205524"/>
            <a:ext cx="1997700" cy="79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fourth-largest planet in the Solar System</a:t>
            </a:r>
            <a:endParaRPr/>
          </a:p>
        </p:txBody>
      </p:sp>
      <p:sp>
        <p:nvSpPr>
          <p:cNvPr id="1337" name="Google Shape;1337;p45"/>
          <p:cNvSpPr txBox="1"/>
          <p:nvPr>
            <p:ph idx="3" type="subTitle"/>
          </p:nvPr>
        </p:nvSpPr>
        <p:spPr>
          <a:xfrm>
            <a:off x="3573114" y="3205524"/>
            <a:ext cx="1997700" cy="79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a:t>
            </a:r>
            <a:r>
              <a:rPr lang="en"/>
              <a:t> a gas giant and the biggest planet in the Solar System</a:t>
            </a:r>
            <a:endParaRPr/>
          </a:p>
        </p:txBody>
      </p:sp>
      <p:sp>
        <p:nvSpPr>
          <p:cNvPr id="1338" name="Google Shape;1338;p45"/>
          <p:cNvSpPr txBox="1"/>
          <p:nvPr>
            <p:ph idx="2" type="subTitle"/>
          </p:nvPr>
        </p:nvSpPr>
        <p:spPr>
          <a:xfrm>
            <a:off x="6045228" y="3205524"/>
            <a:ext cx="1997700" cy="79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a gas giant, is</a:t>
            </a:r>
            <a:r>
              <a:rPr lang="en"/>
              <a:t> composed mostly of hydrogen and helium</a:t>
            </a:r>
            <a:endParaRPr/>
          </a:p>
        </p:txBody>
      </p:sp>
      <p:sp>
        <p:nvSpPr>
          <p:cNvPr id="1339" name="Google Shape;1339;p45"/>
          <p:cNvSpPr txBox="1"/>
          <p:nvPr>
            <p:ph idx="4" type="subTitle"/>
          </p:nvPr>
        </p:nvSpPr>
        <p:spPr>
          <a:xfrm>
            <a:off x="1101000" y="2764700"/>
            <a:ext cx="19977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340" name="Google Shape;1340;p45"/>
          <p:cNvSpPr txBox="1"/>
          <p:nvPr>
            <p:ph idx="5" type="subTitle"/>
          </p:nvPr>
        </p:nvSpPr>
        <p:spPr>
          <a:xfrm>
            <a:off x="3573116" y="2764700"/>
            <a:ext cx="19977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341" name="Google Shape;1341;p45"/>
          <p:cNvSpPr txBox="1"/>
          <p:nvPr>
            <p:ph idx="6" type="subTitle"/>
          </p:nvPr>
        </p:nvSpPr>
        <p:spPr>
          <a:xfrm>
            <a:off x="6045244" y="2764700"/>
            <a:ext cx="19977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grpSp>
        <p:nvGrpSpPr>
          <p:cNvPr id="1342" name="Google Shape;1342;p45"/>
          <p:cNvGrpSpPr/>
          <p:nvPr/>
        </p:nvGrpSpPr>
        <p:grpSpPr>
          <a:xfrm>
            <a:off x="4402385" y="2075460"/>
            <a:ext cx="339235" cy="298186"/>
            <a:chOff x="898875" y="244725"/>
            <a:chExt cx="481800" cy="423500"/>
          </a:xfrm>
        </p:grpSpPr>
        <p:sp>
          <p:nvSpPr>
            <p:cNvPr id="1343" name="Google Shape;1343;p4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4" name="Google Shape;1344;p4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5" name="Google Shape;1345;p4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6" name="Google Shape;1346;p4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7" name="Google Shape;1347;p4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8" name="Google Shape;1348;p4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49" name="Google Shape;1349;p45"/>
          <p:cNvGrpSpPr/>
          <p:nvPr/>
        </p:nvGrpSpPr>
        <p:grpSpPr>
          <a:xfrm>
            <a:off x="6857917" y="2054612"/>
            <a:ext cx="350431" cy="339887"/>
            <a:chOff x="3270675" y="841800"/>
            <a:chExt cx="497700" cy="482725"/>
          </a:xfrm>
        </p:grpSpPr>
        <p:sp>
          <p:nvSpPr>
            <p:cNvPr id="1350" name="Google Shape;1350;p45"/>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51" name="Google Shape;1351;p45"/>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52" name="Google Shape;1352;p45"/>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53" name="Google Shape;1353;p45"/>
          <p:cNvGrpSpPr/>
          <p:nvPr/>
        </p:nvGrpSpPr>
        <p:grpSpPr>
          <a:xfrm>
            <a:off x="1913617" y="2038328"/>
            <a:ext cx="372466" cy="372435"/>
            <a:chOff x="-20571700" y="4066875"/>
            <a:chExt cx="304825" cy="304825"/>
          </a:xfrm>
        </p:grpSpPr>
        <p:sp>
          <p:nvSpPr>
            <p:cNvPr id="1354" name="Google Shape;1354;p45"/>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5"/>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5"/>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5"/>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5"/>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5"/>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Quality of Life in Rural Areas by Slidesgo">
  <a:themeElements>
    <a:clrScheme name="Simple Light">
      <a:dk1>
        <a:srgbClr val="4C5031"/>
      </a:dk1>
      <a:lt1>
        <a:srgbClr val="F1EEEC"/>
      </a:lt1>
      <a:dk2>
        <a:srgbClr val="666E45"/>
      </a:dk2>
      <a:lt2>
        <a:srgbClr val="CFC8C0"/>
      </a:lt2>
      <a:accent1>
        <a:srgbClr val="898C7C"/>
      </a:accent1>
      <a:accent2>
        <a:srgbClr val="FFFFFF"/>
      </a:accent2>
      <a:accent3>
        <a:srgbClr val="FFFFFF"/>
      </a:accent3>
      <a:accent4>
        <a:srgbClr val="FFFFFF"/>
      </a:accent4>
      <a:accent5>
        <a:srgbClr val="FFFFFF"/>
      </a:accent5>
      <a:accent6>
        <a:srgbClr val="FFFFFF"/>
      </a:accent6>
      <a:hlink>
        <a:srgbClr val="4C50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